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0.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1" r:id="rId3"/>
    <p:sldMasterId id="2147483653" r:id="rId4"/>
    <p:sldMasterId id="2147483654" r:id="rId5"/>
    <p:sldMasterId id="2147483655" r:id="rId6"/>
    <p:sldMasterId id="2147483657" r:id="rId7"/>
    <p:sldMasterId id="2147483658" r:id="rId8"/>
    <p:sldMasterId id="2147483659" r:id="rId9"/>
    <p:sldMasterId id="2147483792" r:id="rId10"/>
    <p:sldMasterId id="2147483802" r:id="rId11"/>
  </p:sldMasterIdLst>
  <p:notesMasterIdLst>
    <p:notesMasterId r:id="rId20"/>
  </p:notesMasterIdLst>
  <p:sldIdLst>
    <p:sldId id="475" r:id="rId12"/>
    <p:sldId id="267" r:id="rId13"/>
    <p:sldId id="275" r:id="rId14"/>
    <p:sldId id="280" r:id="rId15"/>
    <p:sldId id="281" r:id="rId16"/>
    <p:sldId id="477" r:id="rId17"/>
    <p:sldId id="283" r:id="rId18"/>
    <p:sldId id="476" r:id="rId19"/>
  </p:sldIdLst>
  <p:sldSz cx="12192000" cy="6858000"/>
  <p:notesSz cx="6858000" cy="91440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699396-069B-E542-B82E-7E46E6B2059D}" v="3" dt="2020-10-01T12:43:03.2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p:restoredTop sz="94694"/>
  </p:normalViewPr>
  <p:slideViewPr>
    <p:cSldViewPr>
      <p:cViewPr varScale="1">
        <p:scale>
          <a:sx n="121" d="100"/>
          <a:sy n="121" d="100"/>
        </p:scale>
        <p:origin x="168" y="176"/>
      </p:cViewPr>
      <p:guideLst>
        <p:guide orient="horz" pos="2160"/>
        <p:guide pos="384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Eyken Koen" userId="435f31d3-9fa3-41eb-a6e7-7dcb3a5dcb26" providerId="ADAL" clId="{85699396-069B-E542-B82E-7E46E6B2059D}"/>
    <pc:docChg chg="addSld delSld modSld">
      <pc:chgData name="Van Eyken Koen" userId="435f31d3-9fa3-41eb-a6e7-7dcb3a5dcb26" providerId="ADAL" clId="{85699396-069B-E542-B82E-7E46E6B2059D}" dt="2020-10-01T12:50:06.625" v="3" actId="2696"/>
      <pc:docMkLst>
        <pc:docMk/>
      </pc:docMkLst>
      <pc:sldChg chg="add del setBg modNotes">
        <pc:chgData name="Van Eyken Koen" userId="435f31d3-9fa3-41eb-a6e7-7dcb3a5dcb26" providerId="ADAL" clId="{85699396-069B-E542-B82E-7E46E6B2059D}" dt="2020-10-01T12:50:06.625" v="3" actId="2696"/>
        <pc:sldMkLst>
          <pc:docMk/>
          <pc:sldMk cId="726691179" sldId="276"/>
        </pc:sldMkLst>
      </pc:sldChg>
      <pc:sldChg chg="add del">
        <pc:chgData name="Van Eyken Koen" userId="435f31d3-9fa3-41eb-a6e7-7dcb3a5dcb26" providerId="ADAL" clId="{85699396-069B-E542-B82E-7E46E6B2059D}" dt="2020-10-01T12:42:58.410" v="1" actId="2696"/>
        <pc:sldMkLst>
          <pc:docMk/>
          <pc:sldMk cId="2578257383" sldId="2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AutoShape 1">
            <a:extLst>
              <a:ext uri="{FF2B5EF4-FFF2-40B4-BE49-F238E27FC236}">
                <a16:creationId xmlns:a16="http://schemas.microsoft.com/office/drawing/2014/main" id="{7987BA93-EBBD-934B-A190-463F6690B176}"/>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nl-BE"/>
          </a:p>
        </p:txBody>
      </p:sp>
      <p:sp>
        <p:nvSpPr>
          <p:cNvPr id="114691" name="AutoShape 2">
            <a:extLst>
              <a:ext uri="{FF2B5EF4-FFF2-40B4-BE49-F238E27FC236}">
                <a16:creationId xmlns:a16="http://schemas.microsoft.com/office/drawing/2014/main" id="{5BD90C3E-50F4-234F-9E0E-9F014C537682}"/>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nl-BE"/>
          </a:p>
        </p:txBody>
      </p:sp>
      <p:sp>
        <p:nvSpPr>
          <p:cNvPr id="114692" name="Text Box 3">
            <a:extLst>
              <a:ext uri="{FF2B5EF4-FFF2-40B4-BE49-F238E27FC236}">
                <a16:creationId xmlns:a16="http://schemas.microsoft.com/office/drawing/2014/main" id="{4E900CF5-8DD5-4646-8766-9AEA84BF95C9}"/>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nl-BE"/>
          </a:p>
        </p:txBody>
      </p:sp>
      <p:sp>
        <p:nvSpPr>
          <p:cNvPr id="2" name="Rectangle 4">
            <a:extLst>
              <a:ext uri="{FF2B5EF4-FFF2-40B4-BE49-F238E27FC236}">
                <a16:creationId xmlns:a16="http://schemas.microsoft.com/office/drawing/2014/main" id="{4FE8DE8F-C385-2C4E-BD6C-E0D47C465E8F}"/>
              </a:ext>
            </a:extLst>
          </p:cNvPr>
          <p:cNvSpPr>
            <a:spLocks noGrp="1" noChangeArrowheads="1"/>
          </p:cNvSpPr>
          <p:nvPr>
            <p:ph type="dt"/>
          </p:nvPr>
        </p:nvSpPr>
        <p:spPr bwMode="auto">
          <a:xfrm>
            <a:off x="3884613" y="0"/>
            <a:ext cx="2968625" cy="454025"/>
          </a:xfrm>
          <a:prstGeom prst="rect">
            <a:avLst/>
          </a:prstGeom>
          <a:noFill/>
          <a:ln>
            <a:noFill/>
          </a:ln>
          <a:effectLst/>
        </p:spPr>
        <p:txBody>
          <a:bodyPr vert="horz" wrap="square" lIns="90000" tIns="46800" rIns="90000" bIns="46800" numCol="1" anchor="t" anchorCtr="0" compatLnSpc="1">
            <a:prstTxWarp prst="textNoShape">
              <a:avLst/>
            </a:prstTxWarp>
          </a:bodyPr>
          <a:lstStyle>
            <a:lvl1pPr marL="215900" indent="-214313" algn="r" eaLnBrk="1" hangingPunct="1">
              <a:buClrTx/>
              <a:buSzPct val="45000"/>
              <a:buFontTx/>
              <a:buNone/>
              <a:tabLst>
                <a:tab pos="723900" algn="l"/>
                <a:tab pos="1447800" algn="l"/>
                <a:tab pos="2171700" algn="l"/>
                <a:tab pos="2895600" algn="l"/>
              </a:tabLst>
              <a:defRPr sz="1200">
                <a:solidFill>
                  <a:srgbClr val="000000"/>
                </a:solidFill>
                <a:latin typeface="Times New Roman" panose="02020603050405020304" pitchFamily="18" charset="0"/>
                <a:ea typeface="+mn-ea"/>
                <a:cs typeface="Lucida Sans Unicode" panose="020B0602030504020204" pitchFamily="34" charset="0"/>
              </a:defRPr>
            </a:lvl1pPr>
          </a:lstStyle>
          <a:p>
            <a:pPr>
              <a:defRPr/>
            </a:pPr>
            <a:endParaRPr lang="nl-BE" altLang="nl-BE"/>
          </a:p>
        </p:txBody>
      </p:sp>
      <p:sp>
        <p:nvSpPr>
          <p:cNvPr id="114694" name="Rectangle 5">
            <a:extLst>
              <a:ext uri="{FF2B5EF4-FFF2-40B4-BE49-F238E27FC236}">
                <a16:creationId xmlns:a16="http://schemas.microsoft.com/office/drawing/2014/main" id="{BBC4E508-6824-9049-A423-3F3E4CA66FF0}"/>
              </a:ext>
            </a:extLst>
          </p:cNvPr>
          <p:cNvSpPr>
            <a:spLocks noGrp="1" noRot="1" noChangeAspect="1" noChangeArrowheads="1"/>
          </p:cNvSpPr>
          <p:nvPr>
            <p:ph type="sldImg"/>
          </p:nvPr>
        </p:nvSpPr>
        <p:spPr bwMode="auto">
          <a:xfrm>
            <a:off x="382588" y="685800"/>
            <a:ext cx="6089650" cy="3425825"/>
          </a:xfrm>
          <a:prstGeom prst="rect">
            <a:avLst/>
          </a:pr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 name="Rectangle 6">
            <a:extLst>
              <a:ext uri="{FF2B5EF4-FFF2-40B4-BE49-F238E27FC236}">
                <a16:creationId xmlns:a16="http://schemas.microsoft.com/office/drawing/2014/main" id="{B32C9D65-77A4-9B45-8E86-D43FE2717D5B}"/>
              </a:ext>
            </a:extLst>
          </p:cNvPr>
          <p:cNvSpPr>
            <a:spLocks noGrp="1" noChangeArrowheads="1"/>
          </p:cNvSpPr>
          <p:nvPr>
            <p:ph type="body"/>
          </p:nvPr>
        </p:nvSpPr>
        <p:spPr bwMode="auto">
          <a:xfrm>
            <a:off x="685800" y="4343400"/>
            <a:ext cx="5483225" cy="4111625"/>
          </a:xfrm>
          <a:prstGeom prst="rect">
            <a:avLst/>
          </a:prstGeom>
          <a:noFill/>
          <a:ln>
            <a:noFill/>
          </a:ln>
          <a:effectLst/>
        </p:spPr>
        <p:txBody>
          <a:bodyPr vert="horz" wrap="square" lIns="90000" tIns="46800" rIns="90000" bIns="46800" numCol="1" anchor="t" anchorCtr="0" compatLnSpc="1">
            <a:prstTxWarp prst="textNoShape">
              <a:avLst/>
            </a:prstTxWarp>
          </a:bodyPr>
          <a:lstStyle/>
          <a:p>
            <a:pPr lvl="0"/>
            <a:endParaRPr lang="nl-BE" altLang="nl-BE" noProof="0"/>
          </a:p>
        </p:txBody>
      </p:sp>
      <p:sp>
        <p:nvSpPr>
          <p:cNvPr id="114696" name="Text Box 7">
            <a:extLst>
              <a:ext uri="{FF2B5EF4-FFF2-40B4-BE49-F238E27FC236}">
                <a16:creationId xmlns:a16="http://schemas.microsoft.com/office/drawing/2014/main" id="{4E0CCF12-D224-7644-8E97-313D5B5D0BBE}"/>
              </a:ext>
            </a:extLst>
          </p:cNvPr>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nl-BE"/>
          </a:p>
        </p:txBody>
      </p:sp>
      <p:sp>
        <p:nvSpPr>
          <p:cNvPr id="4" name="Rectangle 8">
            <a:extLst>
              <a:ext uri="{FF2B5EF4-FFF2-40B4-BE49-F238E27FC236}">
                <a16:creationId xmlns:a16="http://schemas.microsoft.com/office/drawing/2014/main" id="{E2AA5B1B-9201-7D42-A1B1-90F620FDF815}"/>
              </a:ext>
            </a:extLst>
          </p:cNvPr>
          <p:cNvSpPr>
            <a:spLocks noGrp="1" noChangeArrowheads="1"/>
          </p:cNvSpPr>
          <p:nvPr>
            <p:ph type="sldNum"/>
          </p:nvPr>
        </p:nvSpPr>
        <p:spPr bwMode="auto">
          <a:xfrm>
            <a:off x="3884613" y="8685213"/>
            <a:ext cx="2968625" cy="454025"/>
          </a:xfrm>
          <a:prstGeom prst="rect">
            <a:avLst/>
          </a:prstGeom>
          <a:noFill/>
          <a:ln>
            <a:noFill/>
          </a:ln>
          <a:effectLst/>
        </p:spPr>
        <p:txBody>
          <a:bodyPr vert="horz" wrap="square" lIns="90000" tIns="46800" rIns="90000" bIns="46800" numCol="1" anchor="b" anchorCtr="0" compatLnSpc="1">
            <a:prstTxWarp prst="textNoShape">
              <a:avLst/>
            </a:prstTxWarp>
          </a:bodyPr>
          <a:lstStyle>
            <a:lvl1pPr marL="215900" indent="-214313" algn="r" eaLnBrk="1" hangingPunct="1">
              <a:buSzPct val="45000"/>
              <a:tabLst>
                <a:tab pos="723900" algn="l"/>
                <a:tab pos="1447800" algn="l"/>
                <a:tab pos="2171700" algn="l"/>
                <a:tab pos="2895600" algn="l"/>
              </a:tabLst>
              <a:defRPr sz="1200">
                <a:solidFill>
                  <a:srgbClr val="000000"/>
                </a:solidFill>
                <a:latin typeface="Times New Roman" panose="02020603050405020304" pitchFamily="18" charset="0"/>
                <a:cs typeface="Lucida Sans Unicode" panose="020B0602030504020204" pitchFamily="34" charset="0"/>
              </a:defRPr>
            </a:lvl1pPr>
          </a:lstStyle>
          <a:p>
            <a:pPr>
              <a:defRPr/>
            </a:pPr>
            <a:fld id="{40A4EC7C-F23A-3147-B64A-43BB52D8A75A}"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8">
            <a:extLst>
              <a:ext uri="{FF2B5EF4-FFF2-40B4-BE49-F238E27FC236}">
                <a16:creationId xmlns:a16="http://schemas.microsoft.com/office/drawing/2014/main" id="{9106D6E3-7806-AB47-B660-E50C647F1FB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431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03FDC389-8AB0-8245-8C99-F61E2CDEC7D2}" type="slidenum">
              <a:rPr lang="nl-BE" altLang="nl-BE" smtClean="0"/>
              <a:pPr>
                <a:spcBef>
                  <a:spcPct val="0"/>
                </a:spcBef>
                <a:buClrTx/>
                <a:buSzPct val="45000"/>
                <a:buFontTx/>
                <a:buNone/>
              </a:pPr>
              <a:t>2</a:t>
            </a:fld>
            <a:endParaRPr lang="nl-BE" altLang="nl-BE"/>
          </a:p>
        </p:txBody>
      </p:sp>
      <p:sp>
        <p:nvSpPr>
          <p:cNvPr id="120835" name="Text Box 1">
            <a:extLst>
              <a:ext uri="{FF2B5EF4-FFF2-40B4-BE49-F238E27FC236}">
                <a16:creationId xmlns:a16="http://schemas.microsoft.com/office/drawing/2014/main" id="{7ED1D679-639C-C246-8CAE-C727D70120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CC22F99-AD93-174A-A36D-830E37E4A872}" type="slidenum">
              <a:rPr lang="en-GB" altLang="nl-BE">
                <a:solidFill>
                  <a:srgbClr val="3F3F3F"/>
                </a:solidFill>
                <a:latin typeface="Arial" panose="020B0604020202020204" pitchFamily="34" charset="0"/>
              </a:rPr>
              <a:pPr algn="r" eaLnBrk="1" hangingPunct="1">
                <a:spcBef>
                  <a:spcPct val="0"/>
                </a:spcBef>
                <a:buClrTx/>
                <a:buFontTx/>
                <a:buNone/>
              </a:pPr>
              <a:t>2</a:t>
            </a:fld>
            <a:endParaRPr lang="en-GB" altLang="nl-BE">
              <a:solidFill>
                <a:srgbClr val="3F3F3F"/>
              </a:solidFill>
              <a:latin typeface="Arial" panose="020B0604020202020204" pitchFamily="34" charset="0"/>
            </a:endParaRPr>
          </a:p>
        </p:txBody>
      </p:sp>
      <p:sp>
        <p:nvSpPr>
          <p:cNvPr id="120836" name="Rectangle 2">
            <a:extLst>
              <a:ext uri="{FF2B5EF4-FFF2-40B4-BE49-F238E27FC236}">
                <a16:creationId xmlns:a16="http://schemas.microsoft.com/office/drawing/2014/main" id="{C128E170-D33F-BB40-A7AE-8B0D6203528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7" name="Rectangle 3">
            <a:extLst>
              <a:ext uri="{FF2B5EF4-FFF2-40B4-BE49-F238E27FC236}">
                <a16:creationId xmlns:a16="http://schemas.microsoft.com/office/drawing/2014/main" id="{CE46FE52-7EAC-EC45-B941-A8304C73A831}"/>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a:extLst>
              <a:ext uri="{FF2B5EF4-FFF2-40B4-BE49-F238E27FC236}">
                <a16:creationId xmlns:a16="http://schemas.microsoft.com/office/drawing/2014/main" id="{EE616BE8-2013-7A44-B5DC-F7AF73622D8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431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F956EAE9-290F-3A4C-82FE-63A508239EFE}" type="slidenum">
              <a:rPr lang="nl-BE" altLang="nl-BE" smtClean="0"/>
              <a:pPr>
                <a:spcBef>
                  <a:spcPct val="0"/>
                </a:spcBef>
                <a:buClrTx/>
                <a:buSzPct val="45000"/>
                <a:buFontTx/>
                <a:buNone/>
              </a:pPr>
              <a:t>3</a:t>
            </a:fld>
            <a:endParaRPr lang="nl-BE" altLang="nl-BE"/>
          </a:p>
        </p:txBody>
      </p:sp>
      <p:sp>
        <p:nvSpPr>
          <p:cNvPr id="122883" name="Text Box 1">
            <a:extLst>
              <a:ext uri="{FF2B5EF4-FFF2-40B4-BE49-F238E27FC236}">
                <a16:creationId xmlns:a16="http://schemas.microsoft.com/office/drawing/2014/main" id="{25B1C2B7-549F-5D4E-9F35-5000B7A47FDC}"/>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EB00279-DDDB-5B40-92E4-858ABBD8B2F3}" type="slidenum">
              <a:rPr lang="en-GB" altLang="nl-BE">
                <a:solidFill>
                  <a:srgbClr val="3F3F3F"/>
                </a:solidFill>
                <a:latin typeface="Arial" panose="020B0604020202020204" pitchFamily="34" charset="0"/>
              </a:rPr>
              <a:pPr algn="r" eaLnBrk="1" hangingPunct="1">
                <a:spcBef>
                  <a:spcPct val="0"/>
                </a:spcBef>
                <a:buClrTx/>
                <a:buFontTx/>
                <a:buNone/>
              </a:pPr>
              <a:t>3</a:t>
            </a:fld>
            <a:endParaRPr lang="en-GB" altLang="nl-BE">
              <a:solidFill>
                <a:srgbClr val="3F3F3F"/>
              </a:solidFill>
              <a:latin typeface="Arial" panose="020B0604020202020204" pitchFamily="34" charset="0"/>
            </a:endParaRPr>
          </a:p>
        </p:txBody>
      </p:sp>
      <p:sp>
        <p:nvSpPr>
          <p:cNvPr id="122884" name="Rectangle 2">
            <a:extLst>
              <a:ext uri="{FF2B5EF4-FFF2-40B4-BE49-F238E27FC236}">
                <a16:creationId xmlns:a16="http://schemas.microsoft.com/office/drawing/2014/main" id="{3C8892C7-C2B6-F04D-8818-8E8C87865567}"/>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5" name="Rectangle 3">
            <a:extLst>
              <a:ext uri="{FF2B5EF4-FFF2-40B4-BE49-F238E27FC236}">
                <a16:creationId xmlns:a16="http://schemas.microsoft.com/office/drawing/2014/main" id="{B91E4386-E6A1-8944-8601-A24D5EAC79B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8">
            <a:extLst>
              <a:ext uri="{FF2B5EF4-FFF2-40B4-BE49-F238E27FC236}">
                <a16:creationId xmlns:a16="http://schemas.microsoft.com/office/drawing/2014/main" id="{F6A597ED-FD0B-5943-8C79-3C62194303E2}"/>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431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AAA27457-2DB8-E140-92D2-D1C21405D14D}" type="slidenum">
              <a:rPr lang="nl-BE" altLang="nl-BE" smtClean="0"/>
              <a:pPr>
                <a:spcBef>
                  <a:spcPct val="0"/>
                </a:spcBef>
                <a:buClrTx/>
                <a:buSzPct val="45000"/>
                <a:buFontTx/>
                <a:buNone/>
              </a:pPr>
              <a:t>4</a:t>
            </a:fld>
            <a:endParaRPr lang="nl-BE" altLang="nl-BE"/>
          </a:p>
        </p:txBody>
      </p:sp>
      <p:sp>
        <p:nvSpPr>
          <p:cNvPr id="124931" name="Text Box 1">
            <a:extLst>
              <a:ext uri="{FF2B5EF4-FFF2-40B4-BE49-F238E27FC236}">
                <a16:creationId xmlns:a16="http://schemas.microsoft.com/office/drawing/2014/main" id="{25E3A26F-51C3-174E-9FEA-0CED2AFD1BD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528DC8B-1BF2-3349-906C-48A1E84C5889}" type="slidenum">
              <a:rPr lang="en-GB" altLang="nl-BE">
                <a:solidFill>
                  <a:srgbClr val="3F3F3F"/>
                </a:solidFill>
                <a:latin typeface="Arial" panose="020B0604020202020204" pitchFamily="34" charset="0"/>
              </a:rPr>
              <a:pPr algn="r" eaLnBrk="1" hangingPunct="1">
                <a:spcBef>
                  <a:spcPct val="0"/>
                </a:spcBef>
                <a:buClrTx/>
                <a:buFontTx/>
                <a:buNone/>
              </a:pPr>
              <a:t>4</a:t>
            </a:fld>
            <a:endParaRPr lang="en-GB" altLang="nl-BE">
              <a:solidFill>
                <a:srgbClr val="3F3F3F"/>
              </a:solidFill>
              <a:latin typeface="Arial" panose="020B0604020202020204" pitchFamily="34" charset="0"/>
            </a:endParaRPr>
          </a:p>
        </p:txBody>
      </p:sp>
      <p:sp>
        <p:nvSpPr>
          <p:cNvPr id="124932" name="Rectangle 2">
            <a:extLst>
              <a:ext uri="{FF2B5EF4-FFF2-40B4-BE49-F238E27FC236}">
                <a16:creationId xmlns:a16="http://schemas.microsoft.com/office/drawing/2014/main" id="{A6D1B9D8-CF09-7E48-AFC8-C11CC03B8D68}"/>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3" name="Rectangle 3">
            <a:extLst>
              <a:ext uri="{FF2B5EF4-FFF2-40B4-BE49-F238E27FC236}">
                <a16:creationId xmlns:a16="http://schemas.microsoft.com/office/drawing/2014/main" id="{9DA56FB6-12A3-6344-A271-C2AC720B5FCF}"/>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a:extLst>
              <a:ext uri="{FF2B5EF4-FFF2-40B4-BE49-F238E27FC236}">
                <a16:creationId xmlns:a16="http://schemas.microsoft.com/office/drawing/2014/main" id="{340533BF-2657-464F-B8A4-017991A3DAA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431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2642AFAC-BFEC-1743-8E4F-6745A17830E9}" type="slidenum">
              <a:rPr lang="nl-BE" altLang="nl-BE" smtClean="0"/>
              <a:pPr>
                <a:spcBef>
                  <a:spcPct val="0"/>
                </a:spcBef>
                <a:buClrTx/>
                <a:buSzPct val="45000"/>
                <a:buFontTx/>
                <a:buNone/>
              </a:pPr>
              <a:t>5</a:t>
            </a:fld>
            <a:endParaRPr lang="nl-BE" altLang="nl-BE"/>
          </a:p>
        </p:txBody>
      </p:sp>
      <p:sp>
        <p:nvSpPr>
          <p:cNvPr id="126979" name="Text Box 1">
            <a:extLst>
              <a:ext uri="{FF2B5EF4-FFF2-40B4-BE49-F238E27FC236}">
                <a16:creationId xmlns:a16="http://schemas.microsoft.com/office/drawing/2014/main" id="{57C9B1F2-755D-A74C-9C1A-826A74B9503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4328DDC-7DB0-3645-88E8-1363BF1614C6}" type="slidenum">
              <a:rPr lang="en-GB" altLang="nl-BE">
                <a:solidFill>
                  <a:srgbClr val="3F3F3F"/>
                </a:solidFill>
                <a:latin typeface="Arial" panose="020B0604020202020204" pitchFamily="34" charset="0"/>
              </a:rPr>
              <a:pPr algn="r" eaLnBrk="1" hangingPunct="1">
                <a:spcBef>
                  <a:spcPct val="0"/>
                </a:spcBef>
                <a:buClrTx/>
                <a:buFontTx/>
                <a:buNone/>
              </a:pPr>
              <a:t>5</a:t>
            </a:fld>
            <a:endParaRPr lang="en-GB" altLang="nl-BE">
              <a:solidFill>
                <a:srgbClr val="3F3F3F"/>
              </a:solidFill>
              <a:latin typeface="Arial" panose="020B0604020202020204" pitchFamily="34" charset="0"/>
            </a:endParaRPr>
          </a:p>
        </p:txBody>
      </p:sp>
      <p:sp>
        <p:nvSpPr>
          <p:cNvPr id="126980" name="Rectangle 2">
            <a:extLst>
              <a:ext uri="{FF2B5EF4-FFF2-40B4-BE49-F238E27FC236}">
                <a16:creationId xmlns:a16="http://schemas.microsoft.com/office/drawing/2014/main" id="{2673FD09-9578-6F44-90E7-8CCE0A610589}"/>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81" name="Rectangle 3">
            <a:extLst>
              <a:ext uri="{FF2B5EF4-FFF2-40B4-BE49-F238E27FC236}">
                <a16:creationId xmlns:a16="http://schemas.microsoft.com/office/drawing/2014/main" id="{31452694-CBAF-FB46-B3F0-AFD35DF9DE4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a:extLst>
              <a:ext uri="{FF2B5EF4-FFF2-40B4-BE49-F238E27FC236}">
                <a16:creationId xmlns:a16="http://schemas.microsoft.com/office/drawing/2014/main" id="{340533BF-2657-464F-B8A4-017991A3DAA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431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2642AFAC-BFEC-1743-8E4F-6745A17830E9}" type="slidenum">
              <a:rPr lang="nl-BE" altLang="nl-BE" smtClean="0"/>
              <a:pPr>
                <a:spcBef>
                  <a:spcPct val="0"/>
                </a:spcBef>
                <a:buClrTx/>
                <a:buSzPct val="45000"/>
                <a:buFontTx/>
                <a:buNone/>
              </a:pPr>
              <a:t>6</a:t>
            </a:fld>
            <a:endParaRPr lang="nl-BE" altLang="nl-BE"/>
          </a:p>
        </p:txBody>
      </p:sp>
      <p:sp>
        <p:nvSpPr>
          <p:cNvPr id="126979" name="Text Box 1">
            <a:extLst>
              <a:ext uri="{FF2B5EF4-FFF2-40B4-BE49-F238E27FC236}">
                <a16:creationId xmlns:a16="http://schemas.microsoft.com/office/drawing/2014/main" id="{57C9B1F2-755D-A74C-9C1A-826A74B9503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4328DDC-7DB0-3645-88E8-1363BF1614C6}" type="slidenum">
              <a:rPr lang="en-GB" altLang="nl-BE">
                <a:solidFill>
                  <a:srgbClr val="3F3F3F"/>
                </a:solidFill>
                <a:latin typeface="Arial" panose="020B0604020202020204" pitchFamily="34" charset="0"/>
              </a:rPr>
              <a:pPr algn="r" eaLnBrk="1" hangingPunct="1">
                <a:spcBef>
                  <a:spcPct val="0"/>
                </a:spcBef>
                <a:buClrTx/>
                <a:buFontTx/>
                <a:buNone/>
              </a:pPr>
              <a:t>6</a:t>
            </a:fld>
            <a:endParaRPr lang="en-GB" altLang="nl-BE">
              <a:solidFill>
                <a:srgbClr val="3F3F3F"/>
              </a:solidFill>
              <a:latin typeface="Arial" panose="020B0604020202020204" pitchFamily="34" charset="0"/>
            </a:endParaRPr>
          </a:p>
        </p:txBody>
      </p:sp>
      <p:sp>
        <p:nvSpPr>
          <p:cNvPr id="126980" name="Rectangle 2">
            <a:extLst>
              <a:ext uri="{FF2B5EF4-FFF2-40B4-BE49-F238E27FC236}">
                <a16:creationId xmlns:a16="http://schemas.microsoft.com/office/drawing/2014/main" id="{2673FD09-9578-6F44-90E7-8CCE0A610589}"/>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81" name="Rectangle 3">
            <a:extLst>
              <a:ext uri="{FF2B5EF4-FFF2-40B4-BE49-F238E27FC236}">
                <a16:creationId xmlns:a16="http://schemas.microsoft.com/office/drawing/2014/main" id="{31452694-CBAF-FB46-B3F0-AFD35DF9DE4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658298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8">
            <a:extLst>
              <a:ext uri="{FF2B5EF4-FFF2-40B4-BE49-F238E27FC236}">
                <a16:creationId xmlns:a16="http://schemas.microsoft.com/office/drawing/2014/main" id="{1CE0E6F1-416F-404D-B2EC-13D87C8146C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431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376952D2-0E10-0044-8BCF-99FCDB0198AA}" type="slidenum">
              <a:rPr lang="nl-BE" altLang="nl-BE" smtClean="0"/>
              <a:pPr>
                <a:spcBef>
                  <a:spcPct val="0"/>
                </a:spcBef>
                <a:buClrTx/>
                <a:buSzPct val="45000"/>
                <a:buFontTx/>
                <a:buNone/>
              </a:pPr>
              <a:t>7</a:t>
            </a:fld>
            <a:endParaRPr lang="nl-BE" altLang="nl-BE"/>
          </a:p>
        </p:txBody>
      </p:sp>
      <p:sp>
        <p:nvSpPr>
          <p:cNvPr id="135171" name="Text Box 1">
            <a:extLst>
              <a:ext uri="{FF2B5EF4-FFF2-40B4-BE49-F238E27FC236}">
                <a16:creationId xmlns:a16="http://schemas.microsoft.com/office/drawing/2014/main" id="{6BC0394C-DC7B-D54B-9817-84D09F87E34C}"/>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BC7EB11D-7870-AA44-88DC-D7FA4C8A7311}" type="slidenum">
              <a:rPr lang="en-GB" altLang="nl-BE">
                <a:solidFill>
                  <a:srgbClr val="3F3F3F"/>
                </a:solidFill>
                <a:latin typeface="Arial" panose="020B0604020202020204" pitchFamily="34" charset="0"/>
              </a:rPr>
              <a:pPr algn="r" eaLnBrk="1" hangingPunct="1">
                <a:spcBef>
                  <a:spcPct val="0"/>
                </a:spcBef>
                <a:buClrTx/>
                <a:buFontTx/>
                <a:buNone/>
              </a:pPr>
              <a:t>7</a:t>
            </a:fld>
            <a:endParaRPr lang="en-GB" altLang="nl-BE">
              <a:solidFill>
                <a:srgbClr val="3F3F3F"/>
              </a:solidFill>
              <a:latin typeface="Arial" panose="020B0604020202020204" pitchFamily="34" charset="0"/>
            </a:endParaRPr>
          </a:p>
        </p:txBody>
      </p:sp>
      <p:sp>
        <p:nvSpPr>
          <p:cNvPr id="135172" name="Rectangle 2">
            <a:extLst>
              <a:ext uri="{FF2B5EF4-FFF2-40B4-BE49-F238E27FC236}">
                <a16:creationId xmlns:a16="http://schemas.microsoft.com/office/drawing/2014/main" id="{34F8774A-1A3E-8C43-9F67-541985DC687A}"/>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3" name="Rectangle 3">
            <a:extLst>
              <a:ext uri="{FF2B5EF4-FFF2-40B4-BE49-F238E27FC236}">
                <a16:creationId xmlns:a16="http://schemas.microsoft.com/office/drawing/2014/main" id="{990D31F4-A49C-E549-86C9-7A7AC7838BCA}"/>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3">
            <a:extLst>
              <a:ext uri="{FF2B5EF4-FFF2-40B4-BE49-F238E27FC236}">
                <a16:creationId xmlns:a16="http://schemas.microsoft.com/office/drawing/2014/main" id="{F2A118D4-1063-5040-83DA-3D983A70477B}"/>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5" name="Rectangle 5">
            <a:extLst>
              <a:ext uri="{FF2B5EF4-FFF2-40B4-BE49-F238E27FC236}">
                <a16:creationId xmlns:a16="http://schemas.microsoft.com/office/drawing/2014/main" id="{A3D32262-6FA6-9C4B-B49D-C0CB44E3E2DB}"/>
              </a:ext>
            </a:extLst>
          </p:cNvPr>
          <p:cNvSpPr>
            <a:spLocks noGrp="1" noChangeArrowheads="1"/>
          </p:cNvSpPr>
          <p:nvPr>
            <p:ph type="sldNum" idx="11"/>
          </p:nvPr>
        </p:nvSpPr>
        <p:spPr>
          <a:ln/>
        </p:spPr>
        <p:txBody>
          <a:bodyPr/>
          <a:lstStyle>
            <a:lvl1pPr>
              <a:defRPr/>
            </a:lvl1pPr>
          </a:lstStyle>
          <a:p>
            <a:pPr>
              <a:defRPr/>
            </a:pPr>
            <a:fld id="{DA783E6A-623C-0541-968A-28868B5AE95D}" type="slidenum">
              <a:rPr lang="nl-BE" altLang="nl-BE"/>
              <a:pPr>
                <a:defRPr/>
              </a:pPr>
              <a:t>‹#›</a:t>
            </a:fld>
            <a:endParaRPr lang="nl-BE" altLang="nl-BE"/>
          </a:p>
        </p:txBody>
      </p:sp>
    </p:spTree>
    <p:extLst>
      <p:ext uri="{BB962C8B-B14F-4D97-AF65-F5344CB8AC3E}">
        <p14:creationId xmlns:p14="http://schemas.microsoft.com/office/powerpoint/2010/main" val="911143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1489A599-ED21-4D4A-BDEC-517BE2DF553B}"/>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5" name="Rectangle 5">
            <a:extLst>
              <a:ext uri="{FF2B5EF4-FFF2-40B4-BE49-F238E27FC236}">
                <a16:creationId xmlns:a16="http://schemas.microsoft.com/office/drawing/2014/main" id="{77A6D606-1573-0244-9724-B01DB3488FFE}"/>
              </a:ext>
            </a:extLst>
          </p:cNvPr>
          <p:cNvSpPr>
            <a:spLocks noGrp="1" noChangeArrowheads="1"/>
          </p:cNvSpPr>
          <p:nvPr>
            <p:ph type="sldNum" idx="11"/>
          </p:nvPr>
        </p:nvSpPr>
        <p:spPr>
          <a:ln/>
        </p:spPr>
        <p:txBody>
          <a:bodyPr/>
          <a:lstStyle>
            <a:lvl1pPr>
              <a:defRPr/>
            </a:lvl1pPr>
          </a:lstStyle>
          <a:p>
            <a:pPr>
              <a:defRPr/>
            </a:pPr>
            <a:fld id="{DC22385A-E5C7-1E47-9B1B-DEB485E28F8E}" type="slidenum">
              <a:rPr lang="nl-BE" altLang="nl-BE"/>
              <a:pPr>
                <a:defRPr/>
              </a:pPr>
              <a:t>‹#›</a:t>
            </a:fld>
            <a:endParaRPr lang="nl-BE" altLang="nl-BE"/>
          </a:p>
        </p:txBody>
      </p:sp>
    </p:spTree>
    <p:extLst>
      <p:ext uri="{BB962C8B-B14F-4D97-AF65-F5344CB8AC3E}">
        <p14:creationId xmlns:p14="http://schemas.microsoft.com/office/powerpoint/2010/main" val="13358506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7DFBAEB1-7534-314E-A9EF-59F46B2F5876}"/>
              </a:ext>
            </a:extLst>
          </p:cNvPr>
          <p:cNvPicPr>
            <a:picLocks noChangeAspect="1"/>
          </p:cNvPicPr>
          <p:nvPr/>
        </p:nvPicPr>
        <p:blipFill rotWithShape="1">
          <a:blip r:embed="rId2"/>
          <a:srcRect t="11825" b="11825"/>
          <a:stretch/>
        </p:blipFill>
        <p:spPr>
          <a:xfrm>
            <a:off x="-2" y="3"/>
            <a:ext cx="12192003" cy="6857999"/>
          </a:xfrm>
          <a:prstGeom prst="rect">
            <a:avLst/>
          </a:prstGeom>
        </p:spPr>
      </p:pic>
      <p:sp>
        <p:nvSpPr>
          <p:cNvPr id="2" name="Title 1"/>
          <p:cNvSpPr>
            <a:spLocks noGrp="1"/>
          </p:cNvSpPr>
          <p:nvPr>
            <p:ph type="ctrTitle"/>
          </p:nvPr>
        </p:nvSpPr>
        <p:spPr>
          <a:xfrm>
            <a:off x="3238005" y="1116281"/>
            <a:ext cx="7429995" cy="1707677"/>
          </a:xfrm>
        </p:spPr>
        <p:txBody>
          <a:bodyPr anchor="b" anchorCtr="0"/>
          <a:lstStyle>
            <a:lvl1pPr algn="l">
              <a:defRPr sz="4000" b="0">
                <a:solidFill>
                  <a:schemeClr val="bg1"/>
                </a:solidFill>
              </a:defRPr>
            </a:lvl1pPr>
          </a:lstStyle>
          <a:p>
            <a:r>
              <a:rPr lang="en-GB"/>
              <a:t>Click to edit Master title style</a:t>
            </a:r>
            <a:endParaRPr lang="en-US" dirty="0"/>
          </a:p>
        </p:txBody>
      </p:sp>
      <p:sp>
        <p:nvSpPr>
          <p:cNvPr id="3" name="Subtitle 2"/>
          <p:cNvSpPr>
            <a:spLocks noGrp="1"/>
          </p:cNvSpPr>
          <p:nvPr>
            <p:ph type="subTitle" idx="1"/>
          </p:nvPr>
        </p:nvSpPr>
        <p:spPr>
          <a:xfrm>
            <a:off x="3238005" y="3029798"/>
            <a:ext cx="7429995" cy="916523"/>
          </a:xfrm>
        </p:spPr>
        <p:txBody>
          <a:bodyPr>
            <a:noAutofit/>
          </a:bodyPr>
          <a:lstStyle>
            <a:lvl1pPr marL="0" indent="0" algn="l">
              <a:buNone/>
              <a:defRPr sz="2400">
                <a:solidFill>
                  <a:schemeClr val="bg1"/>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1" name="Afbeelding 10">
            <a:extLst>
              <a:ext uri="{FF2B5EF4-FFF2-40B4-BE49-F238E27FC236}">
                <a16:creationId xmlns:a16="http://schemas.microsoft.com/office/drawing/2014/main" id="{84E20D0F-AC40-FD43-8BCE-462FDF3ABD22}"/>
              </a:ext>
            </a:extLst>
          </p:cNvPr>
          <p:cNvPicPr>
            <a:picLocks noChangeAspect="1"/>
          </p:cNvPicPr>
          <p:nvPr/>
        </p:nvPicPr>
        <p:blipFill>
          <a:blip r:embed="rId3"/>
          <a:stretch>
            <a:fillRect/>
          </a:stretch>
        </p:blipFill>
        <p:spPr>
          <a:xfrm>
            <a:off x="-23752" y="3141683"/>
            <a:ext cx="4148447" cy="3716317"/>
          </a:xfrm>
          <a:prstGeom prst="rect">
            <a:avLst/>
          </a:prstGeom>
        </p:spPr>
      </p:pic>
      <p:pic>
        <p:nvPicPr>
          <p:cNvPr id="13" name="Afbeelding 12" descr="Afbeelding met tekening&#10;&#10;Automatisch gegenereerde beschrijving">
            <a:extLst>
              <a:ext uri="{FF2B5EF4-FFF2-40B4-BE49-F238E27FC236}">
                <a16:creationId xmlns:a16="http://schemas.microsoft.com/office/drawing/2014/main" id="{D8123E29-3FEF-F448-9714-34CF79BE82CF}"/>
              </a:ext>
            </a:extLst>
          </p:cNvPr>
          <p:cNvPicPr>
            <a:picLocks noChangeAspect="1"/>
          </p:cNvPicPr>
          <p:nvPr/>
        </p:nvPicPr>
        <p:blipFill>
          <a:blip r:embed="rId4"/>
          <a:stretch>
            <a:fillRect/>
          </a:stretch>
        </p:blipFill>
        <p:spPr>
          <a:xfrm>
            <a:off x="10836333" y="5986560"/>
            <a:ext cx="795452" cy="365125"/>
          </a:xfrm>
          <a:prstGeom prst="rect">
            <a:avLst/>
          </a:prstGeom>
        </p:spPr>
      </p:pic>
    </p:spTree>
    <p:extLst>
      <p:ext uri="{BB962C8B-B14F-4D97-AF65-F5344CB8AC3E}">
        <p14:creationId xmlns:p14="http://schemas.microsoft.com/office/powerpoint/2010/main" val="4370252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1C928F1-0076-4340-BE68-1AED3FC6F9FC}" type="datetime1">
              <a:rPr lang="nl-BE" smtClean="0"/>
              <a:t>1/10/2020</a:t>
            </a:fld>
            <a:endParaRPr lang="nl-BE"/>
          </a:p>
        </p:txBody>
      </p:sp>
      <p:sp>
        <p:nvSpPr>
          <p:cNvPr id="5" name="Footer Placeholder 4"/>
          <p:cNvSpPr>
            <a:spLocks noGrp="1"/>
          </p:cNvSpPr>
          <p:nvPr>
            <p:ph type="ftr" sz="quarter" idx="11"/>
          </p:nvPr>
        </p:nvSpPr>
        <p:spPr/>
        <p:txBody>
          <a:bodyPr/>
          <a:lstStyle/>
          <a:p>
            <a:pPr algn="l"/>
            <a:r>
              <a:rPr lang="nl-BE" dirty="0"/>
              <a:t>Powerpointsjabloon AP</a:t>
            </a:r>
          </a:p>
        </p:txBody>
      </p:sp>
      <p:sp>
        <p:nvSpPr>
          <p:cNvPr id="6" name="Slide Number Placeholder 5"/>
          <p:cNvSpPr>
            <a:spLocks noGrp="1"/>
          </p:cNvSpPr>
          <p:nvPr>
            <p:ph type="sldNum" sz="quarter" idx="12"/>
          </p:nvPr>
        </p:nvSpPr>
        <p:spPr/>
        <p:txBody>
          <a:bodyPr/>
          <a:lstStyle/>
          <a:p>
            <a:pPr>
              <a:defRPr/>
            </a:pPr>
            <a:fld id="{09E1A4FC-B5B2-8A4A-B81D-117DA93F0F01}" type="slidenum">
              <a:rPr lang="nl-BE" altLang="nl-BE" smtClean="0"/>
              <a:pPr>
                <a:defRPr/>
              </a:pPr>
              <a:t>‹#›</a:t>
            </a:fld>
            <a:endParaRPr lang="nl-BE" altLang="nl-BE"/>
          </a:p>
        </p:txBody>
      </p:sp>
    </p:spTree>
    <p:extLst>
      <p:ext uri="{BB962C8B-B14F-4D97-AF65-F5344CB8AC3E}">
        <p14:creationId xmlns:p14="http://schemas.microsoft.com/office/powerpoint/2010/main" val="212750229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BC2470E5-3757-7D42-9FC4-F6ECDE9AE588}"/>
              </a:ext>
            </a:extLst>
          </p:cNvPr>
          <p:cNvPicPr>
            <a:picLocks noChangeAspect="1"/>
          </p:cNvPicPr>
          <p:nvPr/>
        </p:nvPicPr>
        <p:blipFill rotWithShape="1">
          <a:blip r:embed="rId2"/>
          <a:srcRect t="11825" b="11825"/>
          <a:stretch/>
        </p:blipFill>
        <p:spPr>
          <a:xfrm>
            <a:off x="-2" y="3"/>
            <a:ext cx="12192003" cy="6857999"/>
          </a:xfrm>
          <a:prstGeom prst="rect">
            <a:avLst/>
          </a:prstGeom>
        </p:spPr>
      </p:pic>
      <p:pic>
        <p:nvPicPr>
          <p:cNvPr id="11" name="Afbeelding 10">
            <a:extLst>
              <a:ext uri="{FF2B5EF4-FFF2-40B4-BE49-F238E27FC236}">
                <a16:creationId xmlns:a16="http://schemas.microsoft.com/office/drawing/2014/main" id="{01D7CB96-9E3F-084B-9130-4BB4FEB95FCF}"/>
              </a:ext>
            </a:extLst>
          </p:cNvPr>
          <p:cNvPicPr>
            <a:picLocks noChangeAspect="1"/>
          </p:cNvPicPr>
          <p:nvPr/>
        </p:nvPicPr>
        <p:blipFill>
          <a:blip r:embed="rId3"/>
          <a:stretch>
            <a:fillRect/>
          </a:stretch>
        </p:blipFill>
        <p:spPr>
          <a:xfrm>
            <a:off x="2" y="3141684"/>
            <a:ext cx="4148447" cy="3716317"/>
          </a:xfrm>
          <a:prstGeom prst="rect">
            <a:avLst/>
          </a:prstGeom>
        </p:spPr>
      </p:pic>
      <p:pic>
        <p:nvPicPr>
          <p:cNvPr id="12" name="Afbeelding 11" descr="Afbeelding met tekening&#10;&#10;Automatisch gegenereerde beschrijving">
            <a:extLst>
              <a:ext uri="{FF2B5EF4-FFF2-40B4-BE49-F238E27FC236}">
                <a16:creationId xmlns:a16="http://schemas.microsoft.com/office/drawing/2014/main" id="{0E25DA74-6D2C-8E40-96B9-E43883B2DFC7}"/>
              </a:ext>
            </a:extLst>
          </p:cNvPr>
          <p:cNvPicPr>
            <a:picLocks noChangeAspect="1"/>
          </p:cNvPicPr>
          <p:nvPr/>
        </p:nvPicPr>
        <p:blipFill>
          <a:blip r:embed="rId4"/>
          <a:stretch>
            <a:fillRect/>
          </a:stretch>
        </p:blipFill>
        <p:spPr>
          <a:xfrm>
            <a:off x="10836333" y="5986560"/>
            <a:ext cx="795452" cy="365125"/>
          </a:xfrm>
          <a:prstGeom prst="rect">
            <a:avLst/>
          </a:prstGeom>
        </p:spPr>
      </p:pic>
      <p:sp>
        <p:nvSpPr>
          <p:cNvPr id="2" name="Title 1"/>
          <p:cNvSpPr>
            <a:spLocks noGrp="1"/>
          </p:cNvSpPr>
          <p:nvPr>
            <p:ph type="title"/>
          </p:nvPr>
        </p:nvSpPr>
        <p:spPr>
          <a:xfrm>
            <a:off x="3222172" y="870858"/>
            <a:ext cx="7436435" cy="1953955"/>
          </a:xfrm>
        </p:spPr>
        <p:txBody>
          <a:bodyPr anchor="b"/>
          <a:lstStyle>
            <a:lvl1pPr>
              <a:defRPr sz="4000" b="0">
                <a:solidFill>
                  <a:schemeClr val="bg1"/>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22170" y="3032902"/>
            <a:ext cx="7436435" cy="981809"/>
          </a:xfrm>
        </p:spPr>
        <p:txBody>
          <a:bodyPr>
            <a:noAutofit/>
          </a:bodyPr>
          <a:lstStyle>
            <a:lvl1pPr marL="0" indent="0">
              <a:buNone/>
              <a:defRPr sz="2400">
                <a:solidFill>
                  <a:schemeClr val="bg1"/>
                </a:solidFill>
                <a:latin typeface="Century Gothic" panose="020B0502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10658607" y="6356352"/>
            <a:ext cx="1085603" cy="365125"/>
          </a:xfrm>
        </p:spPr>
        <p:txBody>
          <a:bodyPr/>
          <a:lstStyle>
            <a:lvl1pPr>
              <a:defRPr>
                <a:solidFill>
                  <a:schemeClr val="bg1"/>
                </a:solidFill>
              </a:defRPr>
            </a:lvl1pPr>
          </a:lstStyle>
          <a:p>
            <a:pPr>
              <a:defRPr/>
            </a:pPr>
            <a:fld id="{B15974E1-0172-0940-BEC4-E67B1367CB9B}" type="slidenum">
              <a:rPr lang="nl-BE" altLang="nl-BE" smtClean="0"/>
              <a:pPr>
                <a:defRPr/>
              </a:pPr>
              <a:t>‹#›</a:t>
            </a:fld>
            <a:endParaRPr lang="nl-BE" altLang="nl-BE"/>
          </a:p>
        </p:txBody>
      </p:sp>
    </p:spTree>
    <p:extLst>
      <p:ext uri="{BB962C8B-B14F-4D97-AF65-F5344CB8AC3E}">
        <p14:creationId xmlns:p14="http://schemas.microsoft.com/office/powerpoint/2010/main" val="15106176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253332"/>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253332"/>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C9CC72B-8EDA-AA4C-8AC1-32906747DF83}" type="datetime1">
              <a:rPr lang="nl-BE" smtClean="0"/>
              <a:t>1/10/2020</a:t>
            </a:fld>
            <a:endParaRPr lang="nl-BE"/>
          </a:p>
        </p:txBody>
      </p:sp>
      <p:sp>
        <p:nvSpPr>
          <p:cNvPr id="6" name="Footer Placeholder 5"/>
          <p:cNvSpPr>
            <a:spLocks noGrp="1"/>
          </p:cNvSpPr>
          <p:nvPr>
            <p:ph type="ftr" sz="quarter" idx="11"/>
          </p:nvPr>
        </p:nvSpPr>
        <p:spPr/>
        <p:txBody>
          <a:bodyPr/>
          <a:lstStyle/>
          <a:p>
            <a:pPr algn="l"/>
            <a:r>
              <a:rPr lang="nl-BE"/>
              <a:t>Powerpointsjabloon AP</a:t>
            </a:r>
            <a:endParaRPr lang="nl-BE" dirty="0"/>
          </a:p>
        </p:txBody>
      </p:sp>
      <p:sp>
        <p:nvSpPr>
          <p:cNvPr id="7" name="Slide Number Placeholder 6"/>
          <p:cNvSpPr>
            <a:spLocks noGrp="1"/>
          </p:cNvSpPr>
          <p:nvPr>
            <p:ph type="sldNum" sz="quarter" idx="12"/>
          </p:nvPr>
        </p:nvSpPr>
        <p:spPr/>
        <p:txBody>
          <a:bodyPr/>
          <a:lstStyle/>
          <a:p>
            <a:pPr>
              <a:defRPr/>
            </a:pPr>
            <a:fld id="{6807A3B0-1D47-0C49-80BD-F5E34AE60CD5}" type="slidenum">
              <a:rPr lang="nl-BE" altLang="nl-BE" smtClean="0"/>
              <a:pPr>
                <a:defRPr/>
              </a:pPr>
              <a:t>‹#›</a:t>
            </a:fld>
            <a:endParaRPr lang="nl-BE" altLang="nl-BE"/>
          </a:p>
        </p:txBody>
      </p:sp>
    </p:spTree>
    <p:extLst>
      <p:ext uri="{BB962C8B-B14F-4D97-AF65-F5344CB8AC3E}">
        <p14:creationId xmlns:p14="http://schemas.microsoft.com/office/powerpoint/2010/main" val="33915045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543858"/>
            <a:ext cx="10515600" cy="600735"/>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256067"/>
            <a:ext cx="5157787" cy="823912"/>
          </a:xfrm>
        </p:spPr>
        <p:txBody>
          <a:bodyPr anchor="t" anchorCtr="0">
            <a:noAutofit/>
          </a:bodyPr>
          <a:lstStyle>
            <a:lvl1pPr marL="0" indent="0">
              <a:buNone/>
              <a:defRPr sz="2400" b="0">
                <a:solidFill>
                  <a:srgbClr val="AD0F0A"/>
                </a:solidFill>
                <a:latin typeface="Century Gothic" panose="020B0502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39789" y="2394598"/>
            <a:ext cx="5157787" cy="34787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2" y="1256067"/>
            <a:ext cx="5183188" cy="823912"/>
          </a:xfrm>
        </p:spPr>
        <p:txBody>
          <a:bodyPr anchor="t" anchorCtr="0">
            <a:noAutofit/>
          </a:bodyPr>
          <a:lstStyle>
            <a:lvl1pPr marL="0" indent="0">
              <a:buNone/>
              <a:defRPr sz="2400" b="0">
                <a:solidFill>
                  <a:srgbClr val="AD0F0A"/>
                </a:solidFill>
                <a:latin typeface="Century Gothic" panose="020B0502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6172202" y="2394598"/>
            <a:ext cx="5183188" cy="34787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13C0E4C-D4EE-5342-8043-CB553A79C6F9}" type="datetime1">
              <a:rPr lang="nl-BE" smtClean="0"/>
              <a:t>1/10/2020</a:t>
            </a:fld>
            <a:endParaRPr lang="nl-BE"/>
          </a:p>
        </p:txBody>
      </p:sp>
      <p:sp>
        <p:nvSpPr>
          <p:cNvPr id="8" name="Footer Placeholder 7"/>
          <p:cNvSpPr>
            <a:spLocks noGrp="1"/>
          </p:cNvSpPr>
          <p:nvPr>
            <p:ph type="ftr" sz="quarter" idx="11"/>
          </p:nvPr>
        </p:nvSpPr>
        <p:spPr/>
        <p:txBody>
          <a:bodyPr/>
          <a:lstStyle/>
          <a:p>
            <a:pPr algn="l"/>
            <a:r>
              <a:rPr lang="nl-BE"/>
              <a:t>Powerpointsjabloon AP</a:t>
            </a:r>
            <a:endParaRPr lang="nl-BE" dirty="0"/>
          </a:p>
        </p:txBody>
      </p:sp>
      <p:sp>
        <p:nvSpPr>
          <p:cNvPr id="9" name="Slide Number Placeholder 8"/>
          <p:cNvSpPr>
            <a:spLocks noGrp="1"/>
          </p:cNvSpPr>
          <p:nvPr>
            <p:ph type="sldNum" sz="quarter" idx="12"/>
          </p:nvPr>
        </p:nvSpPr>
        <p:spPr/>
        <p:txBody>
          <a:bodyPr/>
          <a:lstStyle/>
          <a:p>
            <a:pPr>
              <a:defRPr/>
            </a:pPr>
            <a:fld id="{F21D17E7-EBFC-EB4E-9F21-40B7A2F70328}" type="slidenum">
              <a:rPr lang="nl-BE" altLang="nl-BE" smtClean="0"/>
              <a:pPr>
                <a:defRPr/>
              </a:pPr>
              <a:t>‹#›</a:t>
            </a:fld>
            <a:endParaRPr lang="nl-BE" altLang="nl-BE"/>
          </a:p>
        </p:txBody>
      </p:sp>
    </p:spTree>
    <p:extLst>
      <p:ext uri="{BB962C8B-B14F-4D97-AF65-F5344CB8AC3E}">
        <p14:creationId xmlns:p14="http://schemas.microsoft.com/office/powerpoint/2010/main" val="25167593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2C9D586-114A-B749-8320-F972FC7433EF}" type="datetime1">
              <a:rPr lang="nl-BE" smtClean="0"/>
              <a:t>1/10/2020</a:t>
            </a:fld>
            <a:endParaRPr lang="nl-BE"/>
          </a:p>
        </p:txBody>
      </p:sp>
      <p:sp>
        <p:nvSpPr>
          <p:cNvPr id="4" name="Footer Placeholder 3"/>
          <p:cNvSpPr>
            <a:spLocks noGrp="1"/>
          </p:cNvSpPr>
          <p:nvPr>
            <p:ph type="ftr" sz="quarter" idx="11"/>
          </p:nvPr>
        </p:nvSpPr>
        <p:spPr/>
        <p:txBody>
          <a:bodyPr/>
          <a:lstStyle/>
          <a:p>
            <a:pPr algn="l"/>
            <a:r>
              <a:rPr lang="nl-BE"/>
              <a:t>Powerpointsjabloon AP</a:t>
            </a:r>
            <a:endParaRPr lang="nl-BE" dirty="0"/>
          </a:p>
        </p:txBody>
      </p:sp>
      <p:sp>
        <p:nvSpPr>
          <p:cNvPr id="5" name="Slide Number Placeholder 4"/>
          <p:cNvSpPr>
            <a:spLocks noGrp="1"/>
          </p:cNvSpPr>
          <p:nvPr>
            <p:ph type="sldNum" sz="quarter" idx="12"/>
          </p:nvPr>
        </p:nvSpPr>
        <p:spPr/>
        <p:txBody>
          <a:bodyPr/>
          <a:lstStyle/>
          <a:p>
            <a:pPr>
              <a:defRPr/>
            </a:pPr>
            <a:fld id="{D1455A14-D70A-0143-AB49-9D816FDB78D6}" type="slidenum">
              <a:rPr lang="nl-BE" altLang="nl-BE" smtClean="0"/>
              <a:pPr>
                <a:defRPr/>
              </a:pPr>
              <a:t>‹#›</a:t>
            </a:fld>
            <a:endParaRPr lang="nl-BE" altLang="nl-BE"/>
          </a:p>
        </p:txBody>
      </p:sp>
    </p:spTree>
    <p:extLst>
      <p:ext uri="{BB962C8B-B14F-4D97-AF65-F5344CB8AC3E}">
        <p14:creationId xmlns:p14="http://schemas.microsoft.com/office/powerpoint/2010/main" val="42172337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73B369-DF3D-5943-8EF7-559AB855FF21}" type="datetime1">
              <a:rPr lang="nl-BE" smtClean="0"/>
              <a:t>1/10/2020</a:t>
            </a:fld>
            <a:endParaRPr lang="nl-BE"/>
          </a:p>
        </p:txBody>
      </p:sp>
      <p:sp>
        <p:nvSpPr>
          <p:cNvPr id="3" name="Footer Placeholder 2"/>
          <p:cNvSpPr>
            <a:spLocks noGrp="1"/>
          </p:cNvSpPr>
          <p:nvPr>
            <p:ph type="ftr" sz="quarter" idx="11"/>
          </p:nvPr>
        </p:nvSpPr>
        <p:spPr/>
        <p:txBody>
          <a:bodyPr/>
          <a:lstStyle/>
          <a:p>
            <a:pPr algn="l"/>
            <a:r>
              <a:rPr lang="nl-BE"/>
              <a:t>Powerpointsjabloon AP</a:t>
            </a:r>
            <a:endParaRPr lang="nl-BE" dirty="0"/>
          </a:p>
        </p:txBody>
      </p:sp>
      <p:sp>
        <p:nvSpPr>
          <p:cNvPr id="4" name="Slide Number Placeholder 3"/>
          <p:cNvSpPr>
            <a:spLocks noGrp="1"/>
          </p:cNvSpPr>
          <p:nvPr>
            <p:ph type="sldNum" sz="quarter" idx="12"/>
          </p:nvPr>
        </p:nvSpPr>
        <p:spPr/>
        <p:txBody>
          <a:bodyPr/>
          <a:lstStyle/>
          <a:p>
            <a:pPr>
              <a:defRPr/>
            </a:pPr>
            <a:fld id="{9336465A-2810-7144-BFD0-BEE3745F27CD}" type="slidenum">
              <a:rPr lang="nl-BE" altLang="nl-BE" smtClean="0"/>
              <a:pPr>
                <a:defRPr/>
              </a:pPr>
              <a:t>‹#›</a:t>
            </a:fld>
            <a:endParaRPr lang="nl-BE" altLang="nl-BE"/>
          </a:p>
        </p:txBody>
      </p:sp>
    </p:spTree>
    <p:extLst>
      <p:ext uri="{BB962C8B-B14F-4D97-AF65-F5344CB8AC3E}">
        <p14:creationId xmlns:p14="http://schemas.microsoft.com/office/powerpoint/2010/main" val="17062498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543857"/>
            <a:ext cx="3932237" cy="1026181"/>
          </a:xfrm>
        </p:spPr>
        <p:txBody>
          <a:bodyPr anchor="t" anchorCtr="0"/>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5183188" y="543858"/>
            <a:ext cx="6172200" cy="5317195"/>
          </a:xfrm>
        </p:spPr>
        <p:txBody>
          <a:bodyPr>
            <a:normAutofit/>
          </a:bodyPr>
          <a:lstStyle>
            <a:lvl1pPr>
              <a:defRPr sz="2400"/>
            </a:lvl1pPr>
            <a:lvl2pPr>
              <a:defRPr sz="24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1639893"/>
            <a:ext cx="3932237" cy="4229097"/>
          </a:xfrm>
        </p:spPr>
        <p:txBody>
          <a:bodyPr>
            <a:normAutofit/>
          </a:bodyPr>
          <a:lstStyle>
            <a:lvl1pPr marL="0" indent="0">
              <a:buNone/>
              <a:defRPr sz="2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5CEEAE3C-AC47-4A42-A90F-7574D2B5A3F0}" type="datetime1">
              <a:rPr lang="nl-BE" smtClean="0"/>
              <a:t>1/10/2020</a:t>
            </a:fld>
            <a:endParaRPr lang="nl-BE"/>
          </a:p>
        </p:txBody>
      </p:sp>
      <p:sp>
        <p:nvSpPr>
          <p:cNvPr id="6" name="Footer Placeholder 5"/>
          <p:cNvSpPr>
            <a:spLocks noGrp="1"/>
          </p:cNvSpPr>
          <p:nvPr>
            <p:ph type="ftr" sz="quarter" idx="11"/>
          </p:nvPr>
        </p:nvSpPr>
        <p:spPr/>
        <p:txBody>
          <a:bodyPr/>
          <a:lstStyle/>
          <a:p>
            <a:pPr algn="l"/>
            <a:r>
              <a:rPr lang="nl-BE"/>
              <a:t>Powerpointsjabloon AP</a:t>
            </a:r>
            <a:endParaRPr lang="nl-BE" dirty="0"/>
          </a:p>
        </p:txBody>
      </p:sp>
      <p:sp>
        <p:nvSpPr>
          <p:cNvPr id="7" name="Slide Number Placeholder 6"/>
          <p:cNvSpPr>
            <a:spLocks noGrp="1"/>
          </p:cNvSpPr>
          <p:nvPr>
            <p:ph type="sldNum" sz="quarter" idx="12"/>
          </p:nvPr>
        </p:nvSpPr>
        <p:spPr/>
        <p:txBody>
          <a:bodyPr/>
          <a:lstStyle/>
          <a:p>
            <a:pPr>
              <a:defRPr/>
            </a:pPr>
            <a:fld id="{FC8553BF-5D61-6E47-BB5C-DC1D66FE28FA}" type="slidenum">
              <a:rPr lang="nl-BE" altLang="nl-BE" smtClean="0"/>
              <a:pPr>
                <a:defRPr/>
              </a:pPr>
              <a:t>‹#›</a:t>
            </a:fld>
            <a:endParaRPr lang="nl-BE" altLang="nl-BE"/>
          </a:p>
        </p:txBody>
      </p:sp>
    </p:spTree>
    <p:extLst>
      <p:ext uri="{BB962C8B-B14F-4D97-AF65-F5344CB8AC3E}">
        <p14:creationId xmlns:p14="http://schemas.microsoft.com/office/powerpoint/2010/main" val="42562328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543857"/>
            <a:ext cx="3932237" cy="936601"/>
          </a:xfrm>
        </p:spPr>
        <p:txBody>
          <a:bodyPr anchor="t" anchorCtr="0"/>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543858"/>
            <a:ext cx="6172200" cy="5317195"/>
          </a:xfrm>
        </p:spPr>
        <p:txBody>
          <a:bodyPr anchor="t">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839788" y="1646713"/>
            <a:ext cx="3932237" cy="4222276"/>
          </a:xfrm>
        </p:spPr>
        <p:txBody>
          <a:bodyPr>
            <a:normAutofit/>
          </a:bodyPr>
          <a:lstStyle>
            <a:lvl1pPr marL="0" indent="0">
              <a:buNone/>
              <a:defRPr sz="2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E036BD4B-993E-3647-BCB5-747E410A6168}" type="datetime1">
              <a:rPr lang="nl-BE" smtClean="0"/>
              <a:t>1/10/2020</a:t>
            </a:fld>
            <a:endParaRPr lang="nl-BE"/>
          </a:p>
        </p:txBody>
      </p:sp>
      <p:sp>
        <p:nvSpPr>
          <p:cNvPr id="6" name="Footer Placeholder 5"/>
          <p:cNvSpPr>
            <a:spLocks noGrp="1"/>
          </p:cNvSpPr>
          <p:nvPr>
            <p:ph type="ftr" sz="quarter" idx="11"/>
          </p:nvPr>
        </p:nvSpPr>
        <p:spPr/>
        <p:txBody>
          <a:bodyPr/>
          <a:lstStyle/>
          <a:p>
            <a:pPr algn="l"/>
            <a:r>
              <a:rPr lang="nl-BE"/>
              <a:t>Powerpointsjabloon AP</a:t>
            </a:r>
            <a:endParaRPr lang="nl-BE" dirty="0"/>
          </a:p>
        </p:txBody>
      </p:sp>
      <p:sp>
        <p:nvSpPr>
          <p:cNvPr id="7" name="Slide Number Placeholder 6"/>
          <p:cNvSpPr>
            <a:spLocks noGrp="1"/>
          </p:cNvSpPr>
          <p:nvPr>
            <p:ph type="sldNum" sz="quarter" idx="12"/>
          </p:nvPr>
        </p:nvSpPr>
        <p:spPr/>
        <p:txBody>
          <a:bodyPr/>
          <a:lstStyle/>
          <a:p>
            <a:pPr>
              <a:defRPr/>
            </a:pPr>
            <a:fld id="{594D82F7-021F-F64C-986E-E8186D8BBB23}" type="slidenum">
              <a:rPr lang="nl-BE" altLang="nl-BE" smtClean="0"/>
              <a:pPr>
                <a:defRPr/>
              </a:pPr>
              <a:t>‹#›</a:t>
            </a:fld>
            <a:endParaRPr lang="nl-BE" altLang="nl-BE"/>
          </a:p>
        </p:txBody>
      </p:sp>
    </p:spTree>
    <p:extLst>
      <p:ext uri="{BB962C8B-B14F-4D97-AF65-F5344CB8AC3E}">
        <p14:creationId xmlns:p14="http://schemas.microsoft.com/office/powerpoint/2010/main" val="14870786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4D5746FC-6C69-8148-85F6-C2F420184D17}" type="slidenum">
              <a:rPr lang="nl-BE" altLang="nl-BE" smtClean="0"/>
              <a:pPr>
                <a:defRPr/>
              </a:pPr>
              <a:t>‹#›</a:t>
            </a:fld>
            <a:endParaRPr lang="nl-BE" altLang="nl-BE"/>
          </a:p>
        </p:txBody>
      </p:sp>
    </p:spTree>
    <p:extLst>
      <p:ext uri="{BB962C8B-B14F-4D97-AF65-F5344CB8AC3E}">
        <p14:creationId xmlns:p14="http://schemas.microsoft.com/office/powerpoint/2010/main" val="966466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7084" y="274638"/>
            <a:ext cx="2741083" cy="5848350"/>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4284" cy="5848350"/>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1D7C6402-5B09-1440-AEF6-5E2A872E411B}"/>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5" name="Rectangle 5">
            <a:extLst>
              <a:ext uri="{FF2B5EF4-FFF2-40B4-BE49-F238E27FC236}">
                <a16:creationId xmlns:a16="http://schemas.microsoft.com/office/drawing/2014/main" id="{96312B1C-4450-2740-B104-2DF67130922C}"/>
              </a:ext>
            </a:extLst>
          </p:cNvPr>
          <p:cNvSpPr>
            <a:spLocks noGrp="1" noChangeArrowheads="1"/>
          </p:cNvSpPr>
          <p:nvPr>
            <p:ph type="sldNum" idx="11"/>
          </p:nvPr>
        </p:nvSpPr>
        <p:spPr>
          <a:ln/>
        </p:spPr>
        <p:txBody>
          <a:bodyPr/>
          <a:lstStyle>
            <a:lvl1pPr>
              <a:defRPr/>
            </a:lvl1pPr>
          </a:lstStyle>
          <a:p>
            <a:pPr>
              <a:defRPr/>
            </a:pPr>
            <a:fld id="{4D33CD5C-6D77-3C42-A0DC-2F96835A3640}" type="slidenum">
              <a:rPr lang="nl-BE" altLang="nl-BE"/>
              <a:pPr>
                <a:defRPr/>
              </a:pPr>
              <a:t>‹#›</a:t>
            </a:fld>
            <a:endParaRPr lang="nl-BE" altLang="nl-BE"/>
          </a:p>
        </p:txBody>
      </p:sp>
    </p:spTree>
    <p:extLst>
      <p:ext uri="{BB962C8B-B14F-4D97-AF65-F5344CB8AC3E}">
        <p14:creationId xmlns:p14="http://schemas.microsoft.com/office/powerpoint/2010/main" val="3767934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4D5746FC-6C69-8148-85F6-C2F420184D17}" type="slidenum">
              <a:rPr lang="nl-BE" altLang="nl-BE" smtClean="0"/>
              <a:pPr>
                <a:defRPr/>
              </a:pPr>
              <a:t>‹#›</a:t>
            </a:fld>
            <a:endParaRPr lang="nl-BE" altLang="nl-BE"/>
          </a:p>
        </p:txBody>
      </p:sp>
    </p:spTree>
    <p:extLst>
      <p:ext uri="{BB962C8B-B14F-4D97-AF65-F5344CB8AC3E}">
        <p14:creationId xmlns:p14="http://schemas.microsoft.com/office/powerpoint/2010/main" val="15058348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4D5746FC-6C69-8148-85F6-C2F420184D17}" type="slidenum">
              <a:rPr lang="nl-BE" altLang="nl-BE" smtClean="0"/>
              <a:pPr>
                <a:defRPr/>
              </a:pPr>
              <a:t>‹#›</a:t>
            </a:fld>
            <a:endParaRPr lang="nl-BE" altLang="nl-BE"/>
          </a:p>
        </p:txBody>
      </p:sp>
    </p:spTree>
    <p:extLst>
      <p:ext uri="{BB962C8B-B14F-4D97-AF65-F5344CB8AC3E}">
        <p14:creationId xmlns:p14="http://schemas.microsoft.com/office/powerpoint/2010/main" val="30596010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4D5746FC-6C69-8148-85F6-C2F420184D17}" type="slidenum">
              <a:rPr lang="nl-BE" altLang="nl-BE" smtClean="0"/>
              <a:pPr>
                <a:defRPr/>
              </a:pPr>
              <a:t>‹#›</a:t>
            </a:fld>
            <a:endParaRPr lang="nl-BE" altLang="nl-BE"/>
          </a:p>
        </p:txBody>
      </p:sp>
    </p:spTree>
    <p:extLst>
      <p:ext uri="{BB962C8B-B14F-4D97-AF65-F5344CB8AC3E}">
        <p14:creationId xmlns:p14="http://schemas.microsoft.com/office/powerpoint/2010/main" val="19265161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fld id="{4D5746FC-6C69-8148-85F6-C2F420184D17}" type="slidenum">
              <a:rPr lang="nl-BE" altLang="nl-BE" smtClean="0"/>
              <a:pPr>
                <a:defRPr/>
              </a:pPr>
              <a:t>‹#›</a:t>
            </a:fld>
            <a:endParaRPr lang="nl-BE" altLang="nl-BE"/>
          </a:p>
        </p:txBody>
      </p:sp>
    </p:spTree>
    <p:extLst>
      <p:ext uri="{BB962C8B-B14F-4D97-AF65-F5344CB8AC3E}">
        <p14:creationId xmlns:p14="http://schemas.microsoft.com/office/powerpoint/2010/main" val="93378623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4D5746FC-6C69-8148-85F6-C2F420184D17}" type="slidenum">
              <a:rPr lang="nl-BE" altLang="nl-BE" smtClean="0"/>
              <a:pPr>
                <a:defRPr/>
              </a:pPr>
              <a:t>‹#›</a:t>
            </a:fld>
            <a:endParaRPr lang="nl-BE" altLang="nl-BE"/>
          </a:p>
        </p:txBody>
      </p:sp>
    </p:spTree>
    <p:extLst>
      <p:ext uri="{BB962C8B-B14F-4D97-AF65-F5344CB8AC3E}">
        <p14:creationId xmlns:p14="http://schemas.microsoft.com/office/powerpoint/2010/main" val="5101504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4D5746FC-6C69-8148-85F6-C2F420184D17}" type="slidenum">
              <a:rPr lang="nl-BE" altLang="nl-BE" smtClean="0"/>
              <a:pPr>
                <a:defRPr/>
              </a:pPr>
              <a:t>‹#›</a:t>
            </a:fld>
            <a:endParaRPr lang="nl-BE" altLang="nl-BE"/>
          </a:p>
        </p:txBody>
      </p:sp>
    </p:spTree>
    <p:extLst>
      <p:ext uri="{BB962C8B-B14F-4D97-AF65-F5344CB8AC3E}">
        <p14:creationId xmlns:p14="http://schemas.microsoft.com/office/powerpoint/2010/main" val="207161037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4D5746FC-6C69-8148-85F6-C2F420184D17}" type="slidenum">
              <a:rPr lang="nl-BE" altLang="nl-BE" smtClean="0"/>
              <a:pPr>
                <a:defRPr/>
              </a:pPr>
              <a:t>‹#›</a:t>
            </a:fld>
            <a:endParaRPr lang="nl-BE" altLang="nl-BE"/>
          </a:p>
        </p:txBody>
      </p:sp>
    </p:spTree>
    <p:extLst>
      <p:ext uri="{BB962C8B-B14F-4D97-AF65-F5344CB8AC3E}">
        <p14:creationId xmlns:p14="http://schemas.microsoft.com/office/powerpoint/2010/main" val="29157915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4D5746FC-6C69-8148-85F6-C2F420184D17}" type="slidenum">
              <a:rPr lang="nl-BE" altLang="nl-BE" smtClean="0"/>
              <a:pPr>
                <a:defRPr/>
              </a:pPr>
              <a:t>‹#›</a:t>
            </a:fld>
            <a:endParaRPr lang="nl-BE" altLang="nl-BE"/>
          </a:p>
        </p:txBody>
      </p:sp>
    </p:spTree>
    <p:extLst>
      <p:ext uri="{BB962C8B-B14F-4D97-AF65-F5344CB8AC3E}">
        <p14:creationId xmlns:p14="http://schemas.microsoft.com/office/powerpoint/2010/main" val="122128148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4D5746FC-6C69-8148-85F6-C2F420184D17}" type="slidenum">
              <a:rPr lang="nl-BE" altLang="nl-BE" smtClean="0"/>
              <a:pPr>
                <a:defRPr/>
              </a:pPr>
              <a:t>‹#›</a:t>
            </a:fld>
            <a:endParaRPr lang="nl-BE" altLang="nl-BE"/>
          </a:p>
        </p:txBody>
      </p:sp>
    </p:spTree>
    <p:extLst>
      <p:ext uri="{BB962C8B-B14F-4D97-AF65-F5344CB8AC3E}">
        <p14:creationId xmlns:p14="http://schemas.microsoft.com/office/powerpoint/2010/main" val="39587085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4D5746FC-6C69-8148-85F6-C2F420184D17}" type="slidenum">
              <a:rPr lang="nl-BE" altLang="nl-BE" smtClean="0"/>
              <a:pPr>
                <a:defRPr/>
              </a:pPr>
              <a:t>‹#›</a:t>
            </a:fld>
            <a:endParaRPr lang="nl-BE" altLang="nl-BE"/>
          </a:p>
        </p:txBody>
      </p:sp>
    </p:spTree>
    <p:extLst>
      <p:ext uri="{BB962C8B-B14F-4D97-AF65-F5344CB8AC3E}">
        <p14:creationId xmlns:p14="http://schemas.microsoft.com/office/powerpoint/2010/main" val="3551428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4">
            <a:extLst>
              <a:ext uri="{FF2B5EF4-FFF2-40B4-BE49-F238E27FC236}">
                <a16:creationId xmlns:a16="http://schemas.microsoft.com/office/drawing/2014/main" id="{A0F60B23-25D7-3746-9E8D-45124AE0E5CC}"/>
              </a:ext>
            </a:extLst>
          </p:cNvPr>
          <p:cNvSpPr>
            <a:spLocks noGrp="1" noChangeArrowheads="1"/>
          </p:cNvSpPr>
          <p:nvPr>
            <p:ph type="sldNum" idx="10"/>
          </p:nvPr>
        </p:nvSpPr>
        <p:spPr>
          <a:ln/>
        </p:spPr>
        <p:txBody>
          <a:bodyPr/>
          <a:lstStyle>
            <a:lvl1pPr>
              <a:defRPr/>
            </a:lvl1pPr>
          </a:lstStyle>
          <a:p>
            <a:pPr>
              <a:defRPr/>
            </a:pPr>
            <a:fld id="{3ED95A39-8457-FB43-B603-E813487ABEF7}" type="slidenum">
              <a:rPr lang="nl-BE" altLang="nl-BE"/>
              <a:pPr>
                <a:defRPr/>
              </a:pPr>
              <a:t>‹#›</a:t>
            </a:fld>
            <a:endParaRPr lang="nl-BE" altLang="nl-BE"/>
          </a:p>
        </p:txBody>
      </p:sp>
    </p:spTree>
    <p:extLst>
      <p:ext uri="{BB962C8B-B14F-4D97-AF65-F5344CB8AC3E}">
        <p14:creationId xmlns:p14="http://schemas.microsoft.com/office/powerpoint/2010/main" val="353409191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Sectiekop">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BC2470E5-3757-7D42-9FC4-F6ECDE9AE588}"/>
              </a:ext>
            </a:extLst>
          </p:cNvPr>
          <p:cNvPicPr>
            <a:picLocks noChangeAspect="1"/>
          </p:cNvPicPr>
          <p:nvPr/>
        </p:nvPicPr>
        <p:blipFill rotWithShape="1">
          <a:blip r:embed="rId2"/>
          <a:srcRect t="11825" b="11825"/>
          <a:stretch/>
        </p:blipFill>
        <p:spPr>
          <a:xfrm>
            <a:off x="-2" y="3"/>
            <a:ext cx="12192003" cy="6857999"/>
          </a:xfrm>
          <a:prstGeom prst="rect">
            <a:avLst/>
          </a:prstGeom>
        </p:spPr>
      </p:pic>
      <p:pic>
        <p:nvPicPr>
          <p:cNvPr id="11" name="Afbeelding 10">
            <a:extLst>
              <a:ext uri="{FF2B5EF4-FFF2-40B4-BE49-F238E27FC236}">
                <a16:creationId xmlns:a16="http://schemas.microsoft.com/office/drawing/2014/main" id="{01D7CB96-9E3F-084B-9130-4BB4FEB95FCF}"/>
              </a:ext>
            </a:extLst>
          </p:cNvPr>
          <p:cNvPicPr>
            <a:picLocks noChangeAspect="1"/>
          </p:cNvPicPr>
          <p:nvPr/>
        </p:nvPicPr>
        <p:blipFill>
          <a:blip r:embed="rId3"/>
          <a:stretch>
            <a:fillRect/>
          </a:stretch>
        </p:blipFill>
        <p:spPr>
          <a:xfrm>
            <a:off x="2" y="3141684"/>
            <a:ext cx="4148447" cy="3716317"/>
          </a:xfrm>
          <a:prstGeom prst="rect">
            <a:avLst/>
          </a:prstGeom>
        </p:spPr>
      </p:pic>
      <p:pic>
        <p:nvPicPr>
          <p:cNvPr id="12" name="Afbeelding 11" descr="Afbeelding met tekening&#10;&#10;Automatisch gegenereerde beschrijving">
            <a:extLst>
              <a:ext uri="{FF2B5EF4-FFF2-40B4-BE49-F238E27FC236}">
                <a16:creationId xmlns:a16="http://schemas.microsoft.com/office/drawing/2014/main" id="{0E25DA74-6D2C-8E40-96B9-E43883B2DFC7}"/>
              </a:ext>
            </a:extLst>
          </p:cNvPr>
          <p:cNvPicPr>
            <a:picLocks noChangeAspect="1"/>
          </p:cNvPicPr>
          <p:nvPr/>
        </p:nvPicPr>
        <p:blipFill>
          <a:blip r:embed="rId4"/>
          <a:stretch>
            <a:fillRect/>
          </a:stretch>
        </p:blipFill>
        <p:spPr>
          <a:xfrm>
            <a:off x="10836333" y="5986560"/>
            <a:ext cx="795452" cy="365125"/>
          </a:xfrm>
          <a:prstGeom prst="rect">
            <a:avLst/>
          </a:prstGeom>
        </p:spPr>
      </p:pic>
      <p:sp>
        <p:nvSpPr>
          <p:cNvPr id="2" name="Title 1"/>
          <p:cNvSpPr>
            <a:spLocks noGrp="1"/>
          </p:cNvSpPr>
          <p:nvPr>
            <p:ph type="title"/>
          </p:nvPr>
        </p:nvSpPr>
        <p:spPr>
          <a:xfrm>
            <a:off x="3222172" y="870858"/>
            <a:ext cx="7436435" cy="1953955"/>
          </a:xfrm>
        </p:spPr>
        <p:txBody>
          <a:bodyPr anchor="b"/>
          <a:lstStyle>
            <a:lvl1pPr>
              <a:defRPr sz="4000" b="0">
                <a:solidFill>
                  <a:schemeClr val="bg1"/>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22170" y="3032902"/>
            <a:ext cx="7436435" cy="981809"/>
          </a:xfrm>
        </p:spPr>
        <p:txBody>
          <a:bodyPr>
            <a:noAutofit/>
          </a:bodyPr>
          <a:lstStyle>
            <a:lvl1pPr marL="0" indent="0">
              <a:buNone/>
              <a:defRPr sz="2400">
                <a:solidFill>
                  <a:schemeClr val="bg1"/>
                </a:solidFill>
                <a:latin typeface="Century Gothic" panose="020B0502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10658607" y="6356352"/>
            <a:ext cx="1085603" cy="365125"/>
          </a:xfrm>
        </p:spPr>
        <p:txBody>
          <a:bodyPr/>
          <a:lstStyle>
            <a:lvl1pPr>
              <a:defRPr>
                <a:solidFill>
                  <a:schemeClr val="bg1"/>
                </a:solidFill>
              </a:defRPr>
            </a:lvl1pPr>
          </a:lstStyle>
          <a:p>
            <a:pPr>
              <a:defRPr/>
            </a:pPr>
            <a:fld id="{67CF29D7-2363-6C46-8C45-9C0CCA6999ED}" type="slidenum">
              <a:rPr lang="nl-BE" altLang="nl-BE" smtClean="0"/>
              <a:pPr>
                <a:defRPr/>
              </a:pPr>
              <a:t>‹#›</a:t>
            </a:fld>
            <a:endParaRPr lang="nl-BE" altLang="nl-BE"/>
          </a:p>
        </p:txBody>
      </p:sp>
    </p:spTree>
    <p:extLst>
      <p:ext uri="{BB962C8B-B14F-4D97-AF65-F5344CB8AC3E}">
        <p14:creationId xmlns:p14="http://schemas.microsoft.com/office/powerpoint/2010/main" val="3125682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2FC7DCAB-2D9E-E04A-940E-59BECE1C6F90}"/>
              </a:ext>
            </a:extLst>
          </p:cNvPr>
          <p:cNvSpPr>
            <a:spLocks noGrp="1" noChangeArrowheads="1"/>
          </p:cNvSpPr>
          <p:nvPr>
            <p:ph type="sldNum" idx="10"/>
          </p:nvPr>
        </p:nvSpPr>
        <p:spPr>
          <a:ln/>
        </p:spPr>
        <p:txBody>
          <a:bodyPr/>
          <a:lstStyle>
            <a:lvl1pPr>
              <a:defRPr/>
            </a:lvl1pPr>
          </a:lstStyle>
          <a:p>
            <a:pPr>
              <a:defRPr/>
            </a:pPr>
            <a:fld id="{9419B4CF-1207-204F-82DB-942B97075CEF}" type="slidenum">
              <a:rPr lang="nl-BE" altLang="nl-BE"/>
              <a:pPr>
                <a:defRPr/>
              </a:pPr>
              <a:t>‹#›</a:t>
            </a:fld>
            <a:endParaRPr lang="nl-BE" altLang="nl-BE"/>
          </a:p>
        </p:txBody>
      </p:sp>
    </p:spTree>
    <p:extLst>
      <p:ext uri="{BB962C8B-B14F-4D97-AF65-F5344CB8AC3E}">
        <p14:creationId xmlns:p14="http://schemas.microsoft.com/office/powerpoint/2010/main" val="1777308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4">
            <a:extLst>
              <a:ext uri="{FF2B5EF4-FFF2-40B4-BE49-F238E27FC236}">
                <a16:creationId xmlns:a16="http://schemas.microsoft.com/office/drawing/2014/main" id="{EC4261D5-8ED1-5B40-A02B-632F00C3EEAA}"/>
              </a:ext>
            </a:extLst>
          </p:cNvPr>
          <p:cNvSpPr>
            <a:spLocks noGrp="1" noChangeArrowheads="1"/>
          </p:cNvSpPr>
          <p:nvPr>
            <p:ph type="sldNum" idx="10"/>
          </p:nvPr>
        </p:nvSpPr>
        <p:spPr>
          <a:ln/>
        </p:spPr>
        <p:txBody>
          <a:bodyPr/>
          <a:lstStyle>
            <a:lvl1pPr>
              <a:defRPr/>
            </a:lvl1pPr>
          </a:lstStyle>
          <a:p>
            <a:pPr>
              <a:defRPr/>
            </a:pPr>
            <a:fld id="{BBCDDEC0-DB56-2E49-B358-620E3779B759}" type="slidenum">
              <a:rPr lang="nl-BE" altLang="nl-BE"/>
              <a:pPr>
                <a:defRPr/>
              </a:pPr>
              <a:t>‹#›</a:t>
            </a:fld>
            <a:endParaRPr lang="nl-BE" altLang="nl-BE"/>
          </a:p>
        </p:txBody>
      </p:sp>
    </p:spTree>
    <p:extLst>
      <p:ext uri="{BB962C8B-B14F-4D97-AF65-F5344CB8AC3E}">
        <p14:creationId xmlns:p14="http://schemas.microsoft.com/office/powerpoint/2010/main" val="248646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1" y="1600200"/>
            <a:ext cx="5382684"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5484" y="1600200"/>
            <a:ext cx="5382683"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4">
            <a:extLst>
              <a:ext uri="{FF2B5EF4-FFF2-40B4-BE49-F238E27FC236}">
                <a16:creationId xmlns:a16="http://schemas.microsoft.com/office/drawing/2014/main" id="{CEF98798-8122-8048-8565-51D4A18155ED}"/>
              </a:ext>
            </a:extLst>
          </p:cNvPr>
          <p:cNvSpPr>
            <a:spLocks noGrp="1" noChangeArrowheads="1"/>
          </p:cNvSpPr>
          <p:nvPr>
            <p:ph type="sldNum" idx="10"/>
          </p:nvPr>
        </p:nvSpPr>
        <p:spPr>
          <a:ln/>
        </p:spPr>
        <p:txBody>
          <a:bodyPr/>
          <a:lstStyle>
            <a:lvl1pPr>
              <a:defRPr/>
            </a:lvl1pPr>
          </a:lstStyle>
          <a:p>
            <a:pPr>
              <a:defRPr/>
            </a:pPr>
            <a:fld id="{D158B397-A9BB-934F-8FD8-F1370F1AEABE}" type="slidenum">
              <a:rPr lang="nl-BE" altLang="nl-BE"/>
              <a:pPr>
                <a:defRPr/>
              </a:pPr>
              <a:t>‹#›</a:t>
            </a:fld>
            <a:endParaRPr lang="nl-BE" altLang="nl-BE"/>
          </a:p>
        </p:txBody>
      </p:sp>
    </p:spTree>
    <p:extLst>
      <p:ext uri="{BB962C8B-B14F-4D97-AF65-F5344CB8AC3E}">
        <p14:creationId xmlns:p14="http://schemas.microsoft.com/office/powerpoint/2010/main" val="690834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4">
            <a:extLst>
              <a:ext uri="{FF2B5EF4-FFF2-40B4-BE49-F238E27FC236}">
                <a16:creationId xmlns:a16="http://schemas.microsoft.com/office/drawing/2014/main" id="{DEB693F6-E39F-574A-A2D8-8D2B98F8C03A}"/>
              </a:ext>
            </a:extLst>
          </p:cNvPr>
          <p:cNvSpPr>
            <a:spLocks noGrp="1" noChangeArrowheads="1"/>
          </p:cNvSpPr>
          <p:nvPr>
            <p:ph type="sldNum" idx="10"/>
          </p:nvPr>
        </p:nvSpPr>
        <p:spPr>
          <a:ln/>
        </p:spPr>
        <p:txBody>
          <a:bodyPr/>
          <a:lstStyle>
            <a:lvl1pPr>
              <a:defRPr/>
            </a:lvl1pPr>
          </a:lstStyle>
          <a:p>
            <a:pPr>
              <a:defRPr/>
            </a:pPr>
            <a:fld id="{CAC1F679-F981-A749-963D-FC13DD5C0278}" type="slidenum">
              <a:rPr lang="nl-BE" altLang="nl-BE"/>
              <a:pPr>
                <a:defRPr/>
              </a:pPr>
              <a:t>‹#›</a:t>
            </a:fld>
            <a:endParaRPr lang="nl-BE" altLang="nl-BE"/>
          </a:p>
        </p:txBody>
      </p:sp>
    </p:spTree>
    <p:extLst>
      <p:ext uri="{BB962C8B-B14F-4D97-AF65-F5344CB8AC3E}">
        <p14:creationId xmlns:p14="http://schemas.microsoft.com/office/powerpoint/2010/main" val="2726791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4">
            <a:extLst>
              <a:ext uri="{FF2B5EF4-FFF2-40B4-BE49-F238E27FC236}">
                <a16:creationId xmlns:a16="http://schemas.microsoft.com/office/drawing/2014/main" id="{C1069491-88C0-9D41-B778-0FDC30B2633B}"/>
              </a:ext>
            </a:extLst>
          </p:cNvPr>
          <p:cNvSpPr>
            <a:spLocks noGrp="1" noChangeArrowheads="1"/>
          </p:cNvSpPr>
          <p:nvPr>
            <p:ph type="sldNum" idx="10"/>
          </p:nvPr>
        </p:nvSpPr>
        <p:spPr>
          <a:ln/>
        </p:spPr>
        <p:txBody>
          <a:bodyPr/>
          <a:lstStyle>
            <a:lvl1pPr>
              <a:defRPr/>
            </a:lvl1pPr>
          </a:lstStyle>
          <a:p>
            <a:pPr>
              <a:defRPr/>
            </a:pPr>
            <a:fld id="{7FCCAC78-EE38-4340-883C-AF4C0394E837}" type="slidenum">
              <a:rPr lang="nl-BE" altLang="nl-BE"/>
              <a:pPr>
                <a:defRPr/>
              </a:pPr>
              <a:t>‹#›</a:t>
            </a:fld>
            <a:endParaRPr lang="nl-BE" altLang="nl-BE"/>
          </a:p>
        </p:txBody>
      </p:sp>
    </p:spTree>
    <p:extLst>
      <p:ext uri="{BB962C8B-B14F-4D97-AF65-F5344CB8AC3E}">
        <p14:creationId xmlns:p14="http://schemas.microsoft.com/office/powerpoint/2010/main" val="3488258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918A10-7FBC-C948-83B8-4CD1B6A2EF06}"/>
              </a:ext>
            </a:extLst>
          </p:cNvPr>
          <p:cNvSpPr>
            <a:spLocks noGrp="1" noChangeArrowheads="1"/>
          </p:cNvSpPr>
          <p:nvPr>
            <p:ph type="sldNum" idx="10"/>
          </p:nvPr>
        </p:nvSpPr>
        <p:spPr>
          <a:ln/>
        </p:spPr>
        <p:txBody>
          <a:bodyPr/>
          <a:lstStyle>
            <a:lvl1pPr>
              <a:defRPr/>
            </a:lvl1pPr>
          </a:lstStyle>
          <a:p>
            <a:pPr>
              <a:defRPr/>
            </a:pPr>
            <a:fld id="{1ECDA2CA-5B4C-744B-BAD8-B324414E7C32}" type="slidenum">
              <a:rPr lang="nl-BE" altLang="nl-BE"/>
              <a:pPr>
                <a:defRPr/>
              </a:pPr>
              <a:t>‹#›</a:t>
            </a:fld>
            <a:endParaRPr lang="nl-BE" altLang="nl-BE"/>
          </a:p>
        </p:txBody>
      </p:sp>
    </p:spTree>
    <p:extLst>
      <p:ext uri="{BB962C8B-B14F-4D97-AF65-F5344CB8AC3E}">
        <p14:creationId xmlns:p14="http://schemas.microsoft.com/office/powerpoint/2010/main" val="4038567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275C8DEC-C31B-F14E-BA28-CF744F678DB3}"/>
              </a:ext>
            </a:extLst>
          </p:cNvPr>
          <p:cNvSpPr>
            <a:spLocks noGrp="1" noChangeArrowheads="1"/>
          </p:cNvSpPr>
          <p:nvPr>
            <p:ph type="sldNum" idx="10"/>
          </p:nvPr>
        </p:nvSpPr>
        <p:spPr>
          <a:ln/>
        </p:spPr>
        <p:txBody>
          <a:bodyPr/>
          <a:lstStyle>
            <a:lvl1pPr>
              <a:defRPr/>
            </a:lvl1pPr>
          </a:lstStyle>
          <a:p>
            <a:pPr>
              <a:defRPr/>
            </a:pPr>
            <a:fld id="{B2B9B2BC-09B6-C64F-A88D-654D7DF79192}" type="slidenum">
              <a:rPr lang="nl-BE" altLang="nl-BE"/>
              <a:pPr>
                <a:defRPr/>
              </a:pPr>
              <a:t>‹#›</a:t>
            </a:fld>
            <a:endParaRPr lang="nl-BE" altLang="nl-BE"/>
          </a:p>
        </p:txBody>
      </p:sp>
    </p:spTree>
    <p:extLst>
      <p:ext uri="{BB962C8B-B14F-4D97-AF65-F5344CB8AC3E}">
        <p14:creationId xmlns:p14="http://schemas.microsoft.com/office/powerpoint/2010/main" val="3241946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D7FFF445-9C88-5542-9B93-BC1F04D7935D}"/>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5" name="Rectangle 5">
            <a:extLst>
              <a:ext uri="{FF2B5EF4-FFF2-40B4-BE49-F238E27FC236}">
                <a16:creationId xmlns:a16="http://schemas.microsoft.com/office/drawing/2014/main" id="{7D8677F7-E747-B841-BD09-AA47811E314B}"/>
              </a:ext>
            </a:extLst>
          </p:cNvPr>
          <p:cNvSpPr>
            <a:spLocks noGrp="1" noChangeArrowheads="1"/>
          </p:cNvSpPr>
          <p:nvPr>
            <p:ph type="sldNum" idx="11"/>
          </p:nvPr>
        </p:nvSpPr>
        <p:spPr>
          <a:ln/>
        </p:spPr>
        <p:txBody>
          <a:bodyPr/>
          <a:lstStyle>
            <a:lvl1pPr>
              <a:defRPr/>
            </a:lvl1pPr>
          </a:lstStyle>
          <a:p>
            <a:pPr>
              <a:defRPr/>
            </a:pPr>
            <a:fld id="{488E74AB-3E00-6A42-BB12-E570E5ED3034}" type="slidenum">
              <a:rPr lang="nl-BE" altLang="nl-BE"/>
              <a:pPr>
                <a:defRPr/>
              </a:pPr>
              <a:t>‹#›</a:t>
            </a:fld>
            <a:endParaRPr lang="nl-BE" altLang="nl-BE"/>
          </a:p>
        </p:txBody>
      </p:sp>
    </p:spTree>
    <p:extLst>
      <p:ext uri="{BB962C8B-B14F-4D97-AF65-F5344CB8AC3E}">
        <p14:creationId xmlns:p14="http://schemas.microsoft.com/office/powerpoint/2010/main" val="502013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E5A2E034-3DD0-6B49-B3EB-1C30C64009A7}"/>
              </a:ext>
            </a:extLst>
          </p:cNvPr>
          <p:cNvSpPr>
            <a:spLocks noGrp="1" noChangeArrowheads="1"/>
          </p:cNvSpPr>
          <p:nvPr>
            <p:ph type="sldNum" idx="10"/>
          </p:nvPr>
        </p:nvSpPr>
        <p:spPr>
          <a:ln/>
        </p:spPr>
        <p:txBody>
          <a:bodyPr/>
          <a:lstStyle>
            <a:lvl1pPr>
              <a:defRPr/>
            </a:lvl1pPr>
          </a:lstStyle>
          <a:p>
            <a:pPr>
              <a:defRPr/>
            </a:pPr>
            <a:fld id="{FC202F8F-1C66-CA49-B48D-922F71F155DA}" type="slidenum">
              <a:rPr lang="nl-BE" altLang="nl-BE"/>
              <a:pPr>
                <a:defRPr/>
              </a:pPr>
              <a:t>‹#›</a:t>
            </a:fld>
            <a:endParaRPr lang="nl-BE" altLang="nl-BE"/>
          </a:p>
        </p:txBody>
      </p:sp>
    </p:spTree>
    <p:extLst>
      <p:ext uri="{BB962C8B-B14F-4D97-AF65-F5344CB8AC3E}">
        <p14:creationId xmlns:p14="http://schemas.microsoft.com/office/powerpoint/2010/main" val="3955105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1DF121D5-EADA-AF4E-B3E4-883A89D006C4}"/>
              </a:ext>
            </a:extLst>
          </p:cNvPr>
          <p:cNvSpPr>
            <a:spLocks noGrp="1" noChangeArrowheads="1"/>
          </p:cNvSpPr>
          <p:nvPr>
            <p:ph type="sldNum" idx="10"/>
          </p:nvPr>
        </p:nvSpPr>
        <p:spPr>
          <a:ln/>
        </p:spPr>
        <p:txBody>
          <a:bodyPr/>
          <a:lstStyle>
            <a:lvl1pPr>
              <a:defRPr/>
            </a:lvl1pPr>
          </a:lstStyle>
          <a:p>
            <a:pPr>
              <a:defRPr/>
            </a:pPr>
            <a:fld id="{CFB5BD11-2608-B340-B29E-6906784962F7}" type="slidenum">
              <a:rPr lang="nl-BE" altLang="nl-BE"/>
              <a:pPr>
                <a:defRPr/>
              </a:pPr>
              <a:t>‹#›</a:t>
            </a:fld>
            <a:endParaRPr lang="nl-BE" altLang="nl-BE"/>
          </a:p>
        </p:txBody>
      </p:sp>
    </p:spTree>
    <p:extLst>
      <p:ext uri="{BB962C8B-B14F-4D97-AF65-F5344CB8AC3E}">
        <p14:creationId xmlns:p14="http://schemas.microsoft.com/office/powerpoint/2010/main" val="3317701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7084" y="274638"/>
            <a:ext cx="2741083" cy="5848350"/>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4284" cy="5848350"/>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6B720F72-F871-7D44-A729-6D5F8D19C2B3}"/>
              </a:ext>
            </a:extLst>
          </p:cNvPr>
          <p:cNvSpPr>
            <a:spLocks noGrp="1" noChangeArrowheads="1"/>
          </p:cNvSpPr>
          <p:nvPr>
            <p:ph type="sldNum" idx="10"/>
          </p:nvPr>
        </p:nvSpPr>
        <p:spPr>
          <a:ln/>
        </p:spPr>
        <p:txBody>
          <a:bodyPr/>
          <a:lstStyle>
            <a:lvl1pPr>
              <a:defRPr/>
            </a:lvl1pPr>
          </a:lstStyle>
          <a:p>
            <a:pPr>
              <a:defRPr/>
            </a:pPr>
            <a:fld id="{733C1595-FAA9-EB43-A63E-6AB27141AC8E}" type="slidenum">
              <a:rPr lang="nl-BE" altLang="nl-BE"/>
              <a:pPr>
                <a:defRPr/>
              </a:pPr>
              <a:t>‹#›</a:t>
            </a:fld>
            <a:endParaRPr lang="nl-BE" altLang="nl-BE"/>
          </a:p>
        </p:txBody>
      </p:sp>
    </p:spTree>
    <p:extLst>
      <p:ext uri="{BB962C8B-B14F-4D97-AF65-F5344CB8AC3E}">
        <p14:creationId xmlns:p14="http://schemas.microsoft.com/office/powerpoint/2010/main" val="2159709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4">
            <a:extLst>
              <a:ext uri="{FF2B5EF4-FFF2-40B4-BE49-F238E27FC236}">
                <a16:creationId xmlns:a16="http://schemas.microsoft.com/office/drawing/2014/main" id="{C5BBB19C-A0CC-8742-801E-A96CE7333D30}"/>
              </a:ext>
            </a:extLst>
          </p:cNvPr>
          <p:cNvSpPr>
            <a:spLocks noGrp="1" noChangeArrowheads="1"/>
          </p:cNvSpPr>
          <p:nvPr>
            <p:ph type="sldNum" idx="10"/>
          </p:nvPr>
        </p:nvSpPr>
        <p:spPr>
          <a:ln/>
        </p:spPr>
        <p:txBody>
          <a:bodyPr/>
          <a:lstStyle>
            <a:lvl1pPr>
              <a:defRPr/>
            </a:lvl1pPr>
          </a:lstStyle>
          <a:p>
            <a:pPr>
              <a:defRPr/>
            </a:pPr>
            <a:fld id="{1B33C77A-577D-3A47-BA0B-251F925815BF}" type="slidenum">
              <a:rPr lang="nl-BE" altLang="nl-BE"/>
              <a:pPr>
                <a:defRPr/>
              </a:pPr>
              <a:t>‹#›</a:t>
            </a:fld>
            <a:endParaRPr lang="nl-BE" altLang="nl-BE"/>
          </a:p>
        </p:txBody>
      </p:sp>
    </p:spTree>
    <p:extLst>
      <p:ext uri="{BB962C8B-B14F-4D97-AF65-F5344CB8AC3E}">
        <p14:creationId xmlns:p14="http://schemas.microsoft.com/office/powerpoint/2010/main" val="157727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7644F77B-B14F-1E4B-9687-3045E4B157E2}"/>
              </a:ext>
            </a:extLst>
          </p:cNvPr>
          <p:cNvSpPr>
            <a:spLocks noGrp="1" noChangeArrowheads="1"/>
          </p:cNvSpPr>
          <p:nvPr>
            <p:ph type="sldNum" idx="10"/>
          </p:nvPr>
        </p:nvSpPr>
        <p:spPr>
          <a:ln/>
        </p:spPr>
        <p:txBody>
          <a:bodyPr/>
          <a:lstStyle>
            <a:lvl1pPr>
              <a:defRPr/>
            </a:lvl1pPr>
          </a:lstStyle>
          <a:p>
            <a:pPr>
              <a:defRPr/>
            </a:pPr>
            <a:fld id="{382DEFC6-5A2E-EB40-A811-82A12CAA0CB0}" type="slidenum">
              <a:rPr lang="nl-BE" altLang="nl-BE"/>
              <a:pPr>
                <a:defRPr/>
              </a:pPr>
              <a:t>‹#›</a:t>
            </a:fld>
            <a:endParaRPr lang="nl-BE" altLang="nl-BE"/>
          </a:p>
        </p:txBody>
      </p:sp>
    </p:spTree>
    <p:extLst>
      <p:ext uri="{BB962C8B-B14F-4D97-AF65-F5344CB8AC3E}">
        <p14:creationId xmlns:p14="http://schemas.microsoft.com/office/powerpoint/2010/main" val="2671748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4">
            <a:extLst>
              <a:ext uri="{FF2B5EF4-FFF2-40B4-BE49-F238E27FC236}">
                <a16:creationId xmlns:a16="http://schemas.microsoft.com/office/drawing/2014/main" id="{30999E1E-B962-494F-8341-795181A1CDE3}"/>
              </a:ext>
            </a:extLst>
          </p:cNvPr>
          <p:cNvSpPr>
            <a:spLocks noGrp="1" noChangeArrowheads="1"/>
          </p:cNvSpPr>
          <p:nvPr>
            <p:ph type="sldNum" idx="10"/>
          </p:nvPr>
        </p:nvSpPr>
        <p:spPr>
          <a:ln/>
        </p:spPr>
        <p:txBody>
          <a:bodyPr/>
          <a:lstStyle>
            <a:lvl1pPr>
              <a:defRPr/>
            </a:lvl1pPr>
          </a:lstStyle>
          <a:p>
            <a:pPr>
              <a:defRPr/>
            </a:pPr>
            <a:fld id="{828FC00F-FA71-4D42-B9E3-9CE244BD1C46}" type="slidenum">
              <a:rPr lang="nl-BE" altLang="nl-BE"/>
              <a:pPr>
                <a:defRPr/>
              </a:pPr>
              <a:t>‹#›</a:t>
            </a:fld>
            <a:endParaRPr lang="nl-BE" altLang="nl-BE"/>
          </a:p>
        </p:txBody>
      </p:sp>
    </p:spTree>
    <p:extLst>
      <p:ext uri="{BB962C8B-B14F-4D97-AF65-F5344CB8AC3E}">
        <p14:creationId xmlns:p14="http://schemas.microsoft.com/office/powerpoint/2010/main" val="2989467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1" y="1600200"/>
            <a:ext cx="5382684"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5484" y="1600200"/>
            <a:ext cx="5382683"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4">
            <a:extLst>
              <a:ext uri="{FF2B5EF4-FFF2-40B4-BE49-F238E27FC236}">
                <a16:creationId xmlns:a16="http://schemas.microsoft.com/office/drawing/2014/main" id="{0F52CB2C-3228-6F40-8E9B-5D10F02B404E}"/>
              </a:ext>
            </a:extLst>
          </p:cNvPr>
          <p:cNvSpPr>
            <a:spLocks noGrp="1" noChangeArrowheads="1"/>
          </p:cNvSpPr>
          <p:nvPr>
            <p:ph type="sldNum" idx="10"/>
          </p:nvPr>
        </p:nvSpPr>
        <p:spPr>
          <a:ln/>
        </p:spPr>
        <p:txBody>
          <a:bodyPr/>
          <a:lstStyle>
            <a:lvl1pPr>
              <a:defRPr/>
            </a:lvl1pPr>
          </a:lstStyle>
          <a:p>
            <a:pPr>
              <a:defRPr/>
            </a:pPr>
            <a:fld id="{69EB738E-95E3-5B4B-B683-68459784F375}" type="slidenum">
              <a:rPr lang="nl-BE" altLang="nl-BE"/>
              <a:pPr>
                <a:defRPr/>
              </a:pPr>
              <a:t>‹#›</a:t>
            </a:fld>
            <a:endParaRPr lang="nl-BE" altLang="nl-BE"/>
          </a:p>
        </p:txBody>
      </p:sp>
    </p:spTree>
    <p:extLst>
      <p:ext uri="{BB962C8B-B14F-4D97-AF65-F5344CB8AC3E}">
        <p14:creationId xmlns:p14="http://schemas.microsoft.com/office/powerpoint/2010/main" val="2518786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4">
            <a:extLst>
              <a:ext uri="{FF2B5EF4-FFF2-40B4-BE49-F238E27FC236}">
                <a16:creationId xmlns:a16="http://schemas.microsoft.com/office/drawing/2014/main" id="{F97C82BC-0E95-E94B-9AD3-D622672CADFC}"/>
              </a:ext>
            </a:extLst>
          </p:cNvPr>
          <p:cNvSpPr>
            <a:spLocks noGrp="1" noChangeArrowheads="1"/>
          </p:cNvSpPr>
          <p:nvPr>
            <p:ph type="sldNum" idx="10"/>
          </p:nvPr>
        </p:nvSpPr>
        <p:spPr>
          <a:ln/>
        </p:spPr>
        <p:txBody>
          <a:bodyPr/>
          <a:lstStyle>
            <a:lvl1pPr>
              <a:defRPr/>
            </a:lvl1pPr>
          </a:lstStyle>
          <a:p>
            <a:pPr>
              <a:defRPr/>
            </a:pPr>
            <a:fld id="{FCDCBCA6-8BC4-614F-98A8-BEBFFB2DA154}" type="slidenum">
              <a:rPr lang="nl-BE" altLang="nl-BE"/>
              <a:pPr>
                <a:defRPr/>
              </a:pPr>
              <a:t>‹#›</a:t>
            </a:fld>
            <a:endParaRPr lang="nl-BE" altLang="nl-BE"/>
          </a:p>
        </p:txBody>
      </p:sp>
    </p:spTree>
    <p:extLst>
      <p:ext uri="{BB962C8B-B14F-4D97-AF65-F5344CB8AC3E}">
        <p14:creationId xmlns:p14="http://schemas.microsoft.com/office/powerpoint/2010/main" val="1482768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4">
            <a:extLst>
              <a:ext uri="{FF2B5EF4-FFF2-40B4-BE49-F238E27FC236}">
                <a16:creationId xmlns:a16="http://schemas.microsoft.com/office/drawing/2014/main" id="{AA1BB445-3891-FD42-A446-E8A9CC337DBD}"/>
              </a:ext>
            </a:extLst>
          </p:cNvPr>
          <p:cNvSpPr>
            <a:spLocks noGrp="1" noChangeArrowheads="1"/>
          </p:cNvSpPr>
          <p:nvPr>
            <p:ph type="sldNum" idx="10"/>
          </p:nvPr>
        </p:nvSpPr>
        <p:spPr>
          <a:ln/>
        </p:spPr>
        <p:txBody>
          <a:bodyPr/>
          <a:lstStyle>
            <a:lvl1pPr>
              <a:defRPr/>
            </a:lvl1pPr>
          </a:lstStyle>
          <a:p>
            <a:pPr>
              <a:defRPr/>
            </a:pPr>
            <a:fld id="{A115A4BF-204D-1D4B-B064-68784369BC44}" type="slidenum">
              <a:rPr lang="nl-BE" altLang="nl-BE"/>
              <a:pPr>
                <a:defRPr/>
              </a:pPr>
              <a:t>‹#›</a:t>
            </a:fld>
            <a:endParaRPr lang="nl-BE" altLang="nl-BE"/>
          </a:p>
        </p:txBody>
      </p:sp>
    </p:spTree>
    <p:extLst>
      <p:ext uri="{BB962C8B-B14F-4D97-AF65-F5344CB8AC3E}">
        <p14:creationId xmlns:p14="http://schemas.microsoft.com/office/powerpoint/2010/main" val="20856035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40CA846-267B-694B-92BC-64BAD982EEFE}"/>
              </a:ext>
            </a:extLst>
          </p:cNvPr>
          <p:cNvSpPr>
            <a:spLocks noGrp="1" noChangeArrowheads="1"/>
          </p:cNvSpPr>
          <p:nvPr>
            <p:ph type="sldNum" idx="10"/>
          </p:nvPr>
        </p:nvSpPr>
        <p:spPr>
          <a:ln/>
        </p:spPr>
        <p:txBody>
          <a:bodyPr/>
          <a:lstStyle>
            <a:lvl1pPr>
              <a:defRPr/>
            </a:lvl1pPr>
          </a:lstStyle>
          <a:p>
            <a:pPr>
              <a:defRPr/>
            </a:pPr>
            <a:fld id="{3F674AD3-7E37-BF4B-BD3B-C1862515B06F}" type="slidenum">
              <a:rPr lang="nl-BE" altLang="nl-BE"/>
              <a:pPr>
                <a:defRPr/>
              </a:pPr>
              <a:t>‹#›</a:t>
            </a:fld>
            <a:endParaRPr lang="nl-BE" altLang="nl-BE"/>
          </a:p>
        </p:txBody>
      </p:sp>
    </p:spTree>
    <p:extLst>
      <p:ext uri="{BB962C8B-B14F-4D97-AF65-F5344CB8AC3E}">
        <p14:creationId xmlns:p14="http://schemas.microsoft.com/office/powerpoint/2010/main" val="3743439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3">
            <a:extLst>
              <a:ext uri="{FF2B5EF4-FFF2-40B4-BE49-F238E27FC236}">
                <a16:creationId xmlns:a16="http://schemas.microsoft.com/office/drawing/2014/main" id="{94735D4D-149A-9F40-B193-52B718B946C3}"/>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5" name="Rectangle 5">
            <a:extLst>
              <a:ext uri="{FF2B5EF4-FFF2-40B4-BE49-F238E27FC236}">
                <a16:creationId xmlns:a16="http://schemas.microsoft.com/office/drawing/2014/main" id="{90F0EE98-48CF-D94B-A65C-6A93A0EC02AC}"/>
              </a:ext>
            </a:extLst>
          </p:cNvPr>
          <p:cNvSpPr>
            <a:spLocks noGrp="1" noChangeArrowheads="1"/>
          </p:cNvSpPr>
          <p:nvPr>
            <p:ph type="sldNum" idx="11"/>
          </p:nvPr>
        </p:nvSpPr>
        <p:spPr>
          <a:ln/>
        </p:spPr>
        <p:txBody>
          <a:bodyPr/>
          <a:lstStyle>
            <a:lvl1pPr>
              <a:defRPr/>
            </a:lvl1pPr>
          </a:lstStyle>
          <a:p>
            <a:pPr>
              <a:defRPr/>
            </a:pPr>
            <a:fld id="{CA1F5FFA-089E-6C46-AF39-5AB958A7992A}" type="slidenum">
              <a:rPr lang="nl-BE" altLang="nl-BE"/>
              <a:pPr>
                <a:defRPr/>
              </a:pPr>
              <a:t>‹#›</a:t>
            </a:fld>
            <a:endParaRPr lang="nl-BE" altLang="nl-BE"/>
          </a:p>
        </p:txBody>
      </p:sp>
    </p:spTree>
    <p:extLst>
      <p:ext uri="{BB962C8B-B14F-4D97-AF65-F5344CB8AC3E}">
        <p14:creationId xmlns:p14="http://schemas.microsoft.com/office/powerpoint/2010/main" val="31942208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19C7C18A-6A99-694F-8510-241B0F7F84DC}"/>
              </a:ext>
            </a:extLst>
          </p:cNvPr>
          <p:cNvSpPr>
            <a:spLocks noGrp="1" noChangeArrowheads="1"/>
          </p:cNvSpPr>
          <p:nvPr>
            <p:ph type="sldNum" idx="10"/>
          </p:nvPr>
        </p:nvSpPr>
        <p:spPr>
          <a:ln/>
        </p:spPr>
        <p:txBody>
          <a:bodyPr/>
          <a:lstStyle>
            <a:lvl1pPr>
              <a:defRPr/>
            </a:lvl1pPr>
          </a:lstStyle>
          <a:p>
            <a:pPr>
              <a:defRPr/>
            </a:pPr>
            <a:fld id="{1FF15006-8D76-664D-9960-B3AEF4C8192D}" type="slidenum">
              <a:rPr lang="nl-BE" altLang="nl-BE"/>
              <a:pPr>
                <a:defRPr/>
              </a:pPr>
              <a:t>‹#›</a:t>
            </a:fld>
            <a:endParaRPr lang="nl-BE" altLang="nl-BE"/>
          </a:p>
        </p:txBody>
      </p:sp>
    </p:spTree>
    <p:extLst>
      <p:ext uri="{BB962C8B-B14F-4D97-AF65-F5344CB8AC3E}">
        <p14:creationId xmlns:p14="http://schemas.microsoft.com/office/powerpoint/2010/main" val="3987226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25340C08-0110-9A45-AB74-2A46C8633127}"/>
              </a:ext>
            </a:extLst>
          </p:cNvPr>
          <p:cNvSpPr>
            <a:spLocks noGrp="1" noChangeArrowheads="1"/>
          </p:cNvSpPr>
          <p:nvPr>
            <p:ph type="sldNum" idx="10"/>
          </p:nvPr>
        </p:nvSpPr>
        <p:spPr>
          <a:ln/>
        </p:spPr>
        <p:txBody>
          <a:bodyPr/>
          <a:lstStyle>
            <a:lvl1pPr>
              <a:defRPr/>
            </a:lvl1pPr>
          </a:lstStyle>
          <a:p>
            <a:pPr>
              <a:defRPr/>
            </a:pPr>
            <a:fld id="{7EB6EBCF-3AD0-6045-924A-C9D48B078AEE}" type="slidenum">
              <a:rPr lang="nl-BE" altLang="nl-BE"/>
              <a:pPr>
                <a:defRPr/>
              </a:pPr>
              <a:t>‹#›</a:t>
            </a:fld>
            <a:endParaRPr lang="nl-BE" altLang="nl-BE"/>
          </a:p>
        </p:txBody>
      </p:sp>
    </p:spTree>
    <p:extLst>
      <p:ext uri="{BB962C8B-B14F-4D97-AF65-F5344CB8AC3E}">
        <p14:creationId xmlns:p14="http://schemas.microsoft.com/office/powerpoint/2010/main" val="2014827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A71533CA-24FC-F34B-B6A2-58031F400E44}"/>
              </a:ext>
            </a:extLst>
          </p:cNvPr>
          <p:cNvSpPr>
            <a:spLocks noGrp="1" noChangeArrowheads="1"/>
          </p:cNvSpPr>
          <p:nvPr>
            <p:ph type="sldNum" idx="10"/>
          </p:nvPr>
        </p:nvSpPr>
        <p:spPr>
          <a:ln/>
        </p:spPr>
        <p:txBody>
          <a:bodyPr/>
          <a:lstStyle>
            <a:lvl1pPr>
              <a:defRPr/>
            </a:lvl1pPr>
          </a:lstStyle>
          <a:p>
            <a:pPr>
              <a:defRPr/>
            </a:pPr>
            <a:fld id="{5545476E-079F-BF4F-B234-6381525663C7}" type="slidenum">
              <a:rPr lang="nl-BE" altLang="nl-BE"/>
              <a:pPr>
                <a:defRPr/>
              </a:pPr>
              <a:t>‹#›</a:t>
            </a:fld>
            <a:endParaRPr lang="nl-BE" altLang="nl-BE"/>
          </a:p>
        </p:txBody>
      </p:sp>
    </p:spTree>
    <p:extLst>
      <p:ext uri="{BB962C8B-B14F-4D97-AF65-F5344CB8AC3E}">
        <p14:creationId xmlns:p14="http://schemas.microsoft.com/office/powerpoint/2010/main" val="20134395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7084" y="274638"/>
            <a:ext cx="2741083" cy="5848350"/>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4284" cy="5848350"/>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9824D6C9-F9A1-9F45-8A29-86A3CAB6BFA3}"/>
              </a:ext>
            </a:extLst>
          </p:cNvPr>
          <p:cNvSpPr>
            <a:spLocks noGrp="1" noChangeArrowheads="1"/>
          </p:cNvSpPr>
          <p:nvPr>
            <p:ph type="sldNum" idx="10"/>
          </p:nvPr>
        </p:nvSpPr>
        <p:spPr>
          <a:ln/>
        </p:spPr>
        <p:txBody>
          <a:bodyPr/>
          <a:lstStyle>
            <a:lvl1pPr>
              <a:defRPr/>
            </a:lvl1pPr>
          </a:lstStyle>
          <a:p>
            <a:pPr>
              <a:defRPr/>
            </a:pPr>
            <a:fld id="{EA205FD4-DA5A-B044-B836-C0E76588067B}" type="slidenum">
              <a:rPr lang="nl-BE" altLang="nl-BE"/>
              <a:pPr>
                <a:defRPr/>
              </a:pPr>
              <a:t>‹#›</a:t>
            </a:fld>
            <a:endParaRPr lang="nl-BE" altLang="nl-BE"/>
          </a:p>
        </p:txBody>
      </p:sp>
    </p:spTree>
    <p:extLst>
      <p:ext uri="{BB962C8B-B14F-4D97-AF65-F5344CB8AC3E}">
        <p14:creationId xmlns:p14="http://schemas.microsoft.com/office/powerpoint/2010/main" val="27167289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4">
            <a:extLst>
              <a:ext uri="{FF2B5EF4-FFF2-40B4-BE49-F238E27FC236}">
                <a16:creationId xmlns:a16="http://schemas.microsoft.com/office/drawing/2014/main" id="{7DC892B7-340D-7F46-8DF0-873AD140B01C}"/>
              </a:ext>
            </a:extLst>
          </p:cNvPr>
          <p:cNvSpPr>
            <a:spLocks noGrp="1" noChangeArrowheads="1"/>
          </p:cNvSpPr>
          <p:nvPr>
            <p:ph type="sldNum" idx="10"/>
          </p:nvPr>
        </p:nvSpPr>
        <p:spPr>
          <a:ln/>
        </p:spPr>
        <p:txBody>
          <a:bodyPr/>
          <a:lstStyle>
            <a:lvl1pPr>
              <a:defRPr/>
            </a:lvl1pPr>
          </a:lstStyle>
          <a:p>
            <a:pPr>
              <a:defRPr/>
            </a:pPr>
            <a:fld id="{E1CAE1D3-7F83-A649-8F25-70A07224F590}" type="slidenum">
              <a:rPr lang="nl-BE" altLang="nl-BE"/>
              <a:pPr>
                <a:defRPr/>
              </a:pPr>
              <a:t>‹#›</a:t>
            </a:fld>
            <a:endParaRPr lang="nl-BE" altLang="nl-BE"/>
          </a:p>
        </p:txBody>
      </p:sp>
    </p:spTree>
    <p:extLst>
      <p:ext uri="{BB962C8B-B14F-4D97-AF65-F5344CB8AC3E}">
        <p14:creationId xmlns:p14="http://schemas.microsoft.com/office/powerpoint/2010/main" val="395914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AEAD2408-C6DB-6149-A9B7-210228BB916D}"/>
              </a:ext>
            </a:extLst>
          </p:cNvPr>
          <p:cNvSpPr>
            <a:spLocks noGrp="1" noChangeArrowheads="1"/>
          </p:cNvSpPr>
          <p:nvPr>
            <p:ph type="sldNum" idx="10"/>
          </p:nvPr>
        </p:nvSpPr>
        <p:spPr>
          <a:ln/>
        </p:spPr>
        <p:txBody>
          <a:bodyPr/>
          <a:lstStyle>
            <a:lvl1pPr>
              <a:defRPr/>
            </a:lvl1pPr>
          </a:lstStyle>
          <a:p>
            <a:pPr>
              <a:defRPr/>
            </a:pPr>
            <a:fld id="{DA6580D8-A2DC-1C40-97C4-7E677B28CA7C}" type="slidenum">
              <a:rPr lang="nl-BE" altLang="nl-BE"/>
              <a:pPr>
                <a:defRPr/>
              </a:pPr>
              <a:t>‹#›</a:t>
            </a:fld>
            <a:endParaRPr lang="nl-BE" altLang="nl-BE"/>
          </a:p>
        </p:txBody>
      </p:sp>
    </p:spTree>
    <p:extLst>
      <p:ext uri="{BB962C8B-B14F-4D97-AF65-F5344CB8AC3E}">
        <p14:creationId xmlns:p14="http://schemas.microsoft.com/office/powerpoint/2010/main" val="4245034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4">
            <a:extLst>
              <a:ext uri="{FF2B5EF4-FFF2-40B4-BE49-F238E27FC236}">
                <a16:creationId xmlns:a16="http://schemas.microsoft.com/office/drawing/2014/main" id="{26E71C49-3511-D149-823C-209C57A3CBC1}"/>
              </a:ext>
            </a:extLst>
          </p:cNvPr>
          <p:cNvSpPr>
            <a:spLocks noGrp="1" noChangeArrowheads="1"/>
          </p:cNvSpPr>
          <p:nvPr>
            <p:ph type="sldNum" idx="10"/>
          </p:nvPr>
        </p:nvSpPr>
        <p:spPr>
          <a:ln/>
        </p:spPr>
        <p:txBody>
          <a:bodyPr/>
          <a:lstStyle>
            <a:lvl1pPr>
              <a:defRPr/>
            </a:lvl1pPr>
          </a:lstStyle>
          <a:p>
            <a:pPr>
              <a:defRPr/>
            </a:pPr>
            <a:fld id="{5953DEDC-3859-1E4C-B3BE-A8156BF73BAE}" type="slidenum">
              <a:rPr lang="nl-BE" altLang="nl-BE"/>
              <a:pPr>
                <a:defRPr/>
              </a:pPr>
              <a:t>‹#›</a:t>
            </a:fld>
            <a:endParaRPr lang="nl-BE" altLang="nl-BE"/>
          </a:p>
        </p:txBody>
      </p:sp>
    </p:spTree>
    <p:extLst>
      <p:ext uri="{BB962C8B-B14F-4D97-AF65-F5344CB8AC3E}">
        <p14:creationId xmlns:p14="http://schemas.microsoft.com/office/powerpoint/2010/main" val="31875857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1" y="1600200"/>
            <a:ext cx="5382684"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5484" y="1600200"/>
            <a:ext cx="5382683"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4">
            <a:extLst>
              <a:ext uri="{FF2B5EF4-FFF2-40B4-BE49-F238E27FC236}">
                <a16:creationId xmlns:a16="http://schemas.microsoft.com/office/drawing/2014/main" id="{F51EBBF9-23AA-B640-BA96-A19ACA06F50C}"/>
              </a:ext>
            </a:extLst>
          </p:cNvPr>
          <p:cNvSpPr>
            <a:spLocks noGrp="1" noChangeArrowheads="1"/>
          </p:cNvSpPr>
          <p:nvPr>
            <p:ph type="sldNum" idx="10"/>
          </p:nvPr>
        </p:nvSpPr>
        <p:spPr>
          <a:ln/>
        </p:spPr>
        <p:txBody>
          <a:bodyPr/>
          <a:lstStyle>
            <a:lvl1pPr>
              <a:defRPr/>
            </a:lvl1pPr>
          </a:lstStyle>
          <a:p>
            <a:pPr>
              <a:defRPr/>
            </a:pPr>
            <a:fld id="{5EC1337E-BBD3-9D4E-B4F8-80A57B2FD572}" type="slidenum">
              <a:rPr lang="nl-BE" altLang="nl-BE"/>
              <a:pPr>
                <a:defRPr/>
              </a:pPr>
              <a:t>‹#›</a:t>
            </a:fld>
            <a:endParaRPr lang="nl-BE" altLang="nl-BE"/>
          </a:p>
        </p:txBody>
      </p:sp>
    </p:spTree>
    <p:extLst>
      <p:ext uri="{BB962C8B-B14F-4D97-AF65-F5344CB8AC3E}">
        <p14:creationId xmlns:p14="http://schemas.microsoft.com/office/powerpoint/2010/main" val="13209917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4">
            <a:extLst>
              <a:ext uri="{FF2B5EF4-FFF2-40B4-BE49-F238E27FC236}">
                <a16:creationId xmlns:a16="http://schemas.microsoft.com/office/drawing/2014/main" id="{93CEE5B9-AEF0-904A-9029-856E03B50757}"/>
              </a:ext>
            </a:extLst>
          </p:cNvPr>
          <p:cNvSpPr>
            <a:spLocks noGrp="1" noChangeArrowheads="1"/>
          </p:cNvSpPr>
          <p:nvPr>
            <p:ph type="sldNum" idx="10"/>
          </p:nvPr>
        </p:nvSpPr>
        <p:spPr>
          <a:ln/>
        </p:spPr>
        <p:txBody>
          <a:bodyPr/>
          <a:lstStyle>
            <a:lvl1pPr>
              <a:defRPr/>
            </a:lvl1pPr>
          </a:lstStyle>
          <a:p>
            <a:pPr>
              <a:defRPr/>
            </a:pPr>
            <a:fld id="{24EEDC1E-9F9D-2340-B447-DA98D774F792}" type="slidenum">
              <a:rPr lang="nl-BE" altLang="nl-BE"/>
              <a:pPr>
                <a:defRPr/>
              </a:pPr>
              <a:t>‹#›</a:t>
            </a:fld>
            <a:endParaRPr lang="nl-BE" altLang="nl-BE"/>
          </a:p>
        </p:txBody>
      </p:sp>
    </p:spTree>
    <p:extLst>
      <p:ext uri="{BB962C8B-B14F-4D97-AF65-F5344CB8AC3E}">
        <p14:creationId xmlns:p14="http://schemas.microsoft.com/office/powerpoint/2010/main" val="40164207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4">
            <a:extLst>
              <a:ext uri="{FF2B5EF4-FFF2-40B4-BE49-F238E27FC236}">
                <a16:creationId xmlns:a16="http://schemas.microsoft.com/office/drawing/2014/main" id="{89EF2D59-A6A5-8449-9990-C146E088F27A}"/>
              </a:ext>
            </a:extLst>
          </p:cNvPr>
          <p:cNvSpPr>
            <a:spLocks noGrp="1" noChangeArrowheads="1"/>
          </p:cNvSpPr>
          <p:nvPr>
            <p:ph type="sldNum" idx="10"/>
          </p:nvPr>
        </p:nvSpPr>
        <p:spPr>
          <a:ln/>
        </p:spPr>
        <p:txBody>
          <a:bodyPr/>
          <a:lstStyle>
            <a:lvl1pPr>
              <a:defRPr/>
            </a:lvl1pPr>
          </a:lstStyle>
          <a:p>
            <a:pPr>
              <a:defRPr/>
            </a:pPr>
            <a:fld id="{18765645-957E-9A4D-A31F-214287ACCCF5}" type="slidenum">
              <a:rPr lang="nl-BE" altLang="nl-BE"/>
              <a:pPr>
                <a:defRPr/>
              </a:pPr>
              <a:t>‹#›</a:t>
            </a:fld>
            <a:endParaRPr lang="nl-BE" altLang="nl-BE"/>
          </a:p>
        </p:txBody>
      </p:sp>
    </p:spTree>
    <p:extLst>
      <p:ext uri="{BB962C8B-B14F-4D97-AF65-F5344CB8AC3E}">
        <p14:creationId xmlns:p14="http://schemas.microsoft.com/office/powerpoint/2010/main" val="1114917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1" y="1600200"/>
            <a:ext cx="5382684"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5484" y="1600200"/>
            <a:ext cx="5382683"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3">
            <a:extLst>
              <a:ext uri="{FF2B5EF4-FFF2-40B4-BE49-F238E27FC236}">
                <a16:creationId xmlns:a16="http://schemas.microsoft.com/office/drawing/2014/main" id="{1F7B77B2-B67D-DC41-8806-899B91EA5B2B}"/>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6" name="Rectangle 5">
            <a:extLst>
              <a:ext uri="{FF2B5EF4-FFF2-40B4-BE49-F238E27FC236}">
                <a16:creationId xmlns:a16="http://schemas.microsoft.com/office/drawing/2014/main" id="{C0618C67-0E80-4A4A-B0F6-F05BED0EDC53}"/>
              </a:ext>
            </a:extLst>
          </p:cNvPr>
          <p:cNvSpPr>
            <a:spLocks noGrp="1" noChangeArrowheads="1"/>
          </p:cNvSpPr>
          <p:nvPr>
            <p:ph type="sldNum" idx="11"/>
          </p:nvPr>
        </p:nvSpPr>
        <p:spPr>
          <a:ln/>
        </p:spPr>
        <p:txBody>
          <a:bodyPr/>
          <a:lstStyle>
            <a:lvl1pPr>
              <a:defRPr/>
            </a:lvl1pPr>
          </a:lstStyle>
          <a:p>
            <a:pPr>
              <a:defRPr/>
            </a:pPr>
            <a:fld id="{61679B00-DFD2-A846-BA03-3990EC53B25D}" type="slidenum">
              <a:rPr lang="nl-BE" altLang="nl-BE"/>
              <a:pPr>
                <a:defRPr/>
              </a:pPr>
              <a:t>‹#›</a:t>
            </a:fld>
            <a:endParaRPr lang="nl-BE" altLang="nl-BE"/>
          </a:p>
        </p:txBody>
      </p:sp>
    </p:spTree>
    <p:extLst>
      <p:ext uri="{BB962C8B-B14F-4D97-AF65-F5344CB8AC3E}">
        <p14:creationId xmlns:p14="http://schemas.microsoft.com/office/powerpoint/2010/main" val="28164240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BEEBB65-D5D0-BC45-B593-A08B3B156E86}"/>
              </a:ext>
            </a:extLst>
          </p:cNvPr>
          <p:cNvSpPr>
            <a:spLocks noGrp="1" noChangeArrowheads="1"/>
          </p:cNvSpPr>
          <p:nvPr>
            <p:ph type="sldNum" idx="10"/>
          </p:nvPr>
        </p:nvSpPr>
        <p:spPr>
          <a:ln/>
        </p:spPr>
        <p:txBody>
          <a:bodyPr/>
          <a:lstStyle>
            <a:lvl1pPr>
              <a:defRPr/>
            </a:lvl1pPr>
          </a:lstStyle>
          <a:p>
            <a:pPr>
              <a:defRPr/>
            </a:pPr>
            <a:fld id="{BDC1297E-2FB2-4848-8539-28BBDE3A8D38}" type="slidenum">
              <a:rPr lang="nl-BE" altLang="nl-BE"/>
              <a:pPr>
                <a:defRPr/>
              </a:pPr>
              <a:t>‹#›</a:t>
            </a:fld>
            <a:endParaRPr lang="nl-BE" altLang="nl-BE"/>
          </a:p>
        </p:txBody>
      </p:sp>
    </p:spTree>
    <p:extLst>
      <p:ext uri="{BB962C8B-B14F-4D97-AF65-F5344CB8AC3E}">
        <p14:creationId xmlns:p14="http://schemas.microsoft.com/office/powerpoint/2010/main" val="801149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E4DC139E-143A-C143-ADCC-F12226343799}"/>
              </a:ext>
            </a:extLst>
          </p:cNvPr>
          <p:cNvSpPr>
            <a:spLocks noGrp="1" noChangeArrowheads="1"/>
          </p:cNvSpPr>
          <p:nvPr>
            <p:ph type="sldNum" idx="10"/>
          </p:nvPr>
        </p:nvSpPr>
        <p:spPr>
          <a:ln/>
        </p:spPr>
        <p:txBody>
          <a:bodyPr/>
          <a:lstStyle>
            <a:lvl1pPr>
              <a:defRPr/>
            </a:lvl1pPr>
          </a:lstStyle>
          <a:p>
            <a:pPr>
              <a:defRPr/>
            </a:pPr>
            <a:fld id="{29CA3431-C417-644A-848B-70AD8542CE29}" type="slidenum">
              <a:rPr lang="nl-BE" altLang="nl-BE"/>
              <a:pPr>
                <a:defRPr/>
              </a:pPr>
              <a:t>‹#›</a:t>
            </a:fld>
            <a:endParaRPr lang="nl-BE" altLang="nl-BE"/>
          </a:p>
        </p:txBody>
      </p:sp>
    </p:spTree>
    <p:extLst>
      <p:ext uri="{BB962C8B-B14F-4D97-AF65-F5344CB8AC3E}">
        <p14:creationId xmlns:p14="http://schemas.microsoft.com/office/powerpoint/2010/main" val="34709819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E6EF1396-4C97-424F-9B84-8C31404A4EE3}"/>
              </a:ext>
            </a:extLst>
          </p:cNvPr>
          <p:cNvSpPr>
            <a:spLocks noGrp="1" noChangeArrowheads="1"/>
          </p:cNvSpPr>
          <p:nvPr>
            <p:ph type="sldNum" idx="10"/>
          </p:nvPr>
        </p:nvSpPr>
        <p:spPr>
          <a:ln/>
        </p:spPr>
        <p:txBody>
          <a:bodyPr/>
          <a:lstStyle>
            <a:lvl1pPr>
              <a:defRPr/>
            </a:lvl1pPr>
          </a:lstStyle>
          <a:p>
            <a:pPr>
              <a:defRPr/>
            </a:pPr>
            <a:fld id="{B84E0452-62DD-8E4E-86B0-C983D89EA538}" type="slidenum">
              <a:rPr lang="nl-BE" altLang="nl-BE"/>
              <a:pPr>
                <a:defRPr/>
              </a:pPr>
              <a:t>‹#›</a:t>
            </a:fld>
            <a:endParaRPr lang="nl-BE" altLang="nl-BE"/>
          </a:p>
        </p:txBody>
      </p:sp>
    </p:spTree>
    <p:extLst>
      <p:ext uri="{BB962C8B-B14F-4D97-AF65-F5344CB8AC3E}">
        <p14:creationId xmlns:p14="http://schemas.microsoft.com/office/powerpoint/2010/main" val="2764030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88BCC886-EE7B-8D4E-95FB-B63C9B4B0E92}"/>
              </a:ext>
            </a:extLst>
          </p:cNvPr>
          <p:cNvSpPr>
            <a:spLocks noGrp="1" noChangeArrowheads="1"/>
          </p:cNvSpPr>
          <p:nvPr>
            <p:ph type="sldNum" idx="10"/>
          </p:nvPr>
        </p:nvSpPr>
        <p:spPr>
          <a:ln/>
        </p:spPr>
        <p:txBody>
          <a:bodyPr/>
          <a:lstStyle>
            <a:lvl1pPr>
              <a:defRPr/>
            </a:lvl1pPr>
          </a:lstStyle>
          <a:p>
            <a:pPr>
              <a:defRPr/>
            </a:pPr>
            <a:fld id="{EE3BCF42-13B0-E842-9C6C-17A575D67F0B}" type="slidenum">
              <a:rPr lang="nl-BE" altLang="nl-BE"/>
              <a:pPr>
                <a:defRPr/>
              </a:pPr>
              <a:t>‹#›</a:t>
            </a:fld>
            <a:endParaRPr lang="nl-BE" altLang="nl-BE"/>
          </a:p>
        </p:txBody>
      </p:sp>
    </p:spTree>
    <p:extLst>
      <p:ext uri="{BB962C8B-B14F-4D97-AF65-F5344CB8AC3E}">
        <p14:creationId xmlns:p14="http://schemas.microsoft.com/office/powerpoint/2010/main" val="4099525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7084" y="274638"/>
            <a:ext cx="2741083" cy="5848350"/>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4284" cy="5848350"/>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8342BA99-5EB1-3040-8504-CB2CEEDB04C3}"/>
              </a:ext>
            </a:extLst>
          </p:cNvPr>
          <p:cNvSpPr>
            <a:spLocks noGrp="1" noChangeArrowheads="1"/>
          </p:cNvSpPr>
          <p:nvPr>
            <p:ph type="sldNum" idx="10"/>
          </p:nvPr>
        </p:nvSpPr>
        <p:spPr>
          <a:ln/>
        </p:spPr>
        <p:txBody>
          <a:bodyPr/>
          <a:lstStyle>
            <a:lvl1pPr>
              <a:defRPr/>
            </a:lvl1pPr>
          </a:lstStyle>
          <a:p>
            <a:pPr>
              <a:defRPr/>
            </a:pPr>
            <a:fld id="{B6242359-C91E-FD46-9644-6C6C5C3A321C}" type="slidenum">
              <a:rPr lang="nl-BE" altLang="nl-BE"/>
              <a:pPr>
                <a:defRPr/>
              </a:pPr>
              <a:t>‹#›</a:t>
            </a:fld>
            <a:endParaRPr lang="nl-BE" altLang="nl-BE"/>
          </a:p>
        </p:txBody>
      </p:sp>
    </p:spTree>
    <p:extLst>
      <p:ext uri="{BB962C8B-B14F-4D97-AF65-F5344CB8AC3E}">
        <p14:creationId xmlns:p14="http://schemas.microsoft.com/office/powerpoint/2010/main" val="38440163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4">
            <a:extLst>
              <a:ext uri="{FF2B5EF4-FFF2-40B4-BE49-F238E27FC236}">
                <a16:creationId xmlns:a16="http://schemas.microsoft.com/office/drawing/2014/main" id="{4E4ADABC-0644-7F4C-817E-0FA23355D3FA}"/>
              </a:ext>
            </a:extLst>
          </p:cNvPr>
          <p:cNvSpPr>
            <a:spLocks noGrp="1" noChangeArrowheads="1"/>
          </p:cNvSpPr>
          <p:nvPr>
            <p:ph type="sldNum" idx="10"/>
          </p:nvPr>
        </p:nvSpPr>
        <p:spPr>
          <a:ln/>
        </p:spPr>
        <p:txBody>
          <a:bodyPr/>
          <a:lstStyle>
            <a:lvl1pPr>
              <a:defRPr/>
            </a:lvl1pPr>
          </a:lstStyle>
          <a:p>
            <a:pPr>
              <a:defRPr/>
            </a:pPr>
            <a:fld id="{364ACEBD-02E7-914D-990E-642C7F57976F}" type="slidenum">
              <a:rPr lang="nl-BE" altLang="nl-BE"/>
              <a:pPr>
                <a:defRPr/>
              </a:pPr>
              <a:t>‹#›</a:t>
            </a:fld>
            <a:endParaRPr lang="nl-BE" altLang="nl-BE"/>
          </a:p>
        </p:txBody>
      </p:sp>
    </p:spTree>
    <p:extLst>
      <p:ext uri="{BB962C8B-B14F-4D97-AF65-F5344CB8AC3E}">
        <p14:creationId xmlns:p14="http://schemas.microsoft.com/office/powerpoint/2010/main" val="25648100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768C86A6-E757-CB45-B967-258A5B864F3D}"/>
              </a:ext>
            </a:extLst>
          </p:cNvPr>
          <p:cNvSpPr>
            <a:spLocks noGrp="1" noChangeArrowheads="1"/>
          </p:cNvSpPr>
          <p:nvPr>
            <p:ph type="sldNum" idx="10"/>
          </p:nvPr>
        </p:nvSpPr>
        <p:spPr>
          <a:ln/>
        </p:spPr>
        <p:txBody>
          <a:bodyPr/>
          <a:lstStyle>
            <a:lvl1pPr>
              <a:defRPr/>
            </a:lvl1pPr>
          </a:lstStyle>
          <a:p>
            <a:pPr>
              <a:defRPr/>
            </a:pPr>
            <a:fld id="{5417EE97-D133-7240-B32B-3E8D84C176AD}" type="slidenum">
              <a:rPr lang="nl-BE" altLang="nl-BE"/>
              <a:pPr>
                <a:defRPr/>
              </a:pPr>
              <a:t>‹#›</a:t>
            </a:fld>
            <a:endParaRPr lang="nl-BE" altLang="nl-BE"/>
          </a:p>
        </p:txBody>
      </p:sp>
    </p:spTree>
    <p:extLst>
      <p:ext uri="{BB962C8B-B14F-4D97-AF65-F5344CB8AC3E}">
        <p14:creationId xmlns:p14="http://schemas.microsoft.com/office/powerpoint/2010/main" val="9794350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4">
            <a:extLst>
              <a:ext uri="{FF2B5EF4-FFF2-40B4-BE49-F238E27FC236}">
                <a16:creationId xmlns:a16="http://schemas.microsoft.com/office/drawing/2014/main" id="{9873CC28-9ABA-EF44-B4C9-D0D706A11E7E}"/>
              </a:ext>
            </a:extLst>
          </p:cNvPr>
          <p:cNvSpPr>
            <a:spLocks noGrp="1" noChangeArrowheads="1"/>
          </p:cNvSpPr>
          <p:nvPr>
            <p:ph type="sldNum" idx="10"/>
          </p:nvPr>
        </p:nvSpPr>
        <p:spPr>
          <a:ln/>
        </p:spPr>
        <p:txBody>
          <a:bodyPr/>
          <a:lstStyle>
            <a:lvl1pPr>
              <a:defRPr/>
            </a:lvl1pPr>
          </a:lstStyle>
          <a:p>
            <a:pPr>
              <a:defRPr/>
            </a:pPr>
            <a:fld id="{2AAA6D64-5A96-A641-AE36-B421C2FA7B5B}" type="slidenum">
              <a:rPr lang="nl-BE" altLang="nl-BE"/>
              <a:pPr>
                <a:defRPr/>
              </a:pPr>
              <a:t>‹#›</a:t>
            </a:fld>
            <a:endParaRPr lang="nl-BE" altLang="nl-BE"/>
          </a:p>
        </p:txBody>
      </p:sp>
    </p:spTree>
    <p:extLst>
      <p:ext uri="{BB962C8B-B14F-4D97-AF65-F5344CB8AC3E}">
        <p14:creationId xmlns:p14="http://schemas.microsoft.com/office/powerpoint/2010/main" val="31877947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1" y="1600200"/>
            <a:ext cx="5382684"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5484" y="1600200"/>
            <a:ext cx="5382683"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4">
            <a:extLst>
              <a:ext uri="{FF2B5EF4-FFF2-40B4-BE49-F238E27FC236}">
                <a16:creationId xmlns:a16="http://schemas.microsoft.com/office/drawing/2014/main" id="{13C3F3D0-553E-6E48-B65A-02C2D9872BC6}"/>
              </a:ext>
            </a:extLst>
          </p:cNvPr>
          <p:cNvSpPr>
            <a:spLocks noGrp="1" noChangeArrowheads="1"/>
          </p:cNvSpPr>
          <p:nvPr>
            <p:ph type="sldNum" idx="10"/>
          </p:nvPr>
        </p:nvSpPr>
        <p:spPr>
          <a:ln/>
        </p:spPr>
        <p:txBody>
          <a:bodyPr/>
          <a:lstStyle>
            <a:lvl1pPr>
              <a:defRPr/>
            </a:lvl1pPr>
          </a:lstStyle>
          <a:p>
            <a:pPr>
              <a:defRPr/>
            </a:pPr>
            <a:fld id="{DEA24B00-509A-1549-97EF-CFD250746F40}" type="slidenum">
              <a:rPr lang="nl-BE" altLang="nl-BE"/>
              <a:pPr>
                <a:defRPr/>
              </a:pPr>
              <a:t>‹#›</a:t>
            </a:fld>
            <a:endParaRPr lang="nl-BE" altLang="nl-BE"/>
          </a:p>
        </p:txBody>
      </p:sp>
    </p:spTree>
    <p:extLst>
      <p:ext uri="{BB962C8B-B14F-4D97-AF65-F5344CB8AC3E}">
        <p14:creationId xmlns:p14="http://schemas.microsoft.com/office/powerpoint/2010/main" val="18463447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4">
            <a:extLst>
              <a:ext uri="{FF2B5EF4-FFF2-40B4-BE49-F238E27FC236}">
                <a16:creationId xmlns:a16="http://schemas.microsoft.com/office/drawing/2014/main" id="{78D6CA6D-8615-9A4C-978E-27044699C5F2}"/>
              </a:ext>
            </a:extLst>
          </p:cNvPr>
          <p:cNvSpPr>
            <a:spLocks noGrp="1" noChangeArrowheads="1"/>
          </p:cNvSpPr>
          <p:nvPr>
            <p:ph type="sldNum" idx="10"/>
          </p:nvPr>
        </p:nvSpPr>
        <p:spPr>
          <a:ln/>
        </p:spPr>
        <p:txBody>
          <a:bodyPr/>
          <a:lstStyle>
            <a:lvl1pPr>
              <a:defRPr/>
            </a:lvl1pPr>
          </a:lstStyle>
          <a:p>
            <a:pPr>
              <a:defRPr/>
            </a:pPr>
            <a:fld id="{A9747549-2B6F-2C46-8370-A3AD39E8108E}" type="slidenum">
              <a:rPr lang="nl-BE" altLang="nl-BE"/>
              <a:pPr>
                <a:defRPr/>
              </a:pPr>
              <a:t>‹#›</a:t>
            </a:fld>
            <a:endParaRPr lang="nl-BE" altLang="nl-BE"/>
          </a:p>
        </p:txBody>
      </p:sp>
    </p:spTree>
    <p:extLst>
      <p:ext uri="{BB962C8B-B14F-4D97-AF65-F5344CB8AC3E}">
        <p14:creationId xmlns:p14="http://schemas.microsoft.com/office/powerpoint/2010/main" val="255676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3">
            <a:extLst>
              <a:ext uri="{FF2B5EF4-FFF2-40B4-BE49-F238E27FC236}">
                <a16:creationId xmlns:a16="http://schemas.microsoft.com/office/drawing/2014/main" id="{BB15F258-0526-F549-9F56-4EE8C64E7324}"/>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8" name="Rectangle 5">
            <a:extLst>
              <a:ext uri="{FF2B5EF4-FFF2-40B4-BE49-F238E27FC236}">
                <a16:creationId xmlns:a16="http://schemas.microsoft.com/office/drawing/2014/main" id="{209FC161-8D58-0F40-B380-A96EBD7B627A}"/>
              </a:ext>
            </a:extLst>
          </p:cNvPr>
          <p:cNvSpPr>
            <a:spLocks noGrp="1" noChangeArrowheads="1"/>
          </p:cNvSpPr>
          <p:nvPr>
            <p:ph type="sldNum" idx="11"/>
          </p:nvPr>
        </p:nvSpPr>
        <p:spPr>
          <a:ln/>
        </p:spPr>
        <p:txBody>
          <a:bodyPr/>
          <a:lstStyle>
            <a:lvl1pPr>
              <a:defRPr/>
            </a:lvl1pPr>
          </a:lstStyle>
          <a:p>
            <a:pPr>
              <a:defRPr/>
            </a:pPr>
            <a:fld id="{515BBF9B-16AF-004F-8855-E88114B7D64B}" type="slidenum">
              <a:rPr lang="nl-BE" altLang="nl-BE"/>
              <a:pPr>
                <a:defRPr/>
              </a:pPr>
              <a:t>‹#›</a:t>
            </a:fld>
            <a:endParaRPr lang="nl-BE" altLang="nl-BE"/>
          </a:p>
        </p:txBody>
      </p:sp>
    </p:spTree>
    <p:extLst>
      <p:ext uri="{BB962C8B-B14F-4D97-AF65-F5344CB8AC3E}">
        <p14:creationId xmlns:p14="http://schemas.microsoft.com/office/powerpoint/2010/main" val="38261933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4">
            <a:extLst>
              <a:ext uri="{FF2B5EF4-FFF2-40B4-BE49-F238E27FC236}">
                <a16:creationId xmlns:a16="http://schemas.microsoft.com/office/drawing/2014/main" id="{DABF2CD2-D211-3A4E-93E6-2F7FB968AAF9}"/>
              </a:ext>
            </a:extLst>
          </p:cNvPr>
          <p:cNvSpPr>
            <a:spLocks noGrp="1" noChangeArrowheads="1"/>
          </p:cNvSpPr>
          <p:nvPr>
            <p:ph type="sldNum" idx="10"/>
          </p:nvPr>
        </p:nvSpPr>
        <p:spPr>
          <a:ln/>
        </p:spPr>
        <p:txBody>
          <a:bodyPr/>
          <a:lstStyle>
            <a:lvl1pPr>
              <a:defRPr/>
            </a:lvl1pPr>
          </a:lstStyle>
          <a:p>
            <a:pPr>
              <a:defRPr/>
            </a:pPr>
            <a:fld id="{4005F268-02FE-2942-8B62-ACBF7DDEBAA7}" type="slidenum">
              <a:rPr lang="nl-BE" altLang="nl-BE"/>
              <a:pPr>
                <a:defRPr/>
              </a:pPr>
              <a:t>‹#›</a:t>
            </a:fld>
            <a:endParaRPr lang="nl-BE" altLang="nl-BE"/>
          </a:p>
        </p:txBody>
      </p:sp>
    </p:spTree>
    <p:extLst>
      <p:ext uri="{BB962C8B-B14F-4D97-AF65-F5344CB8AC3E}">
        <p14:creationId xmlns:p14="http://schemas.microsoft.com/office/powerpoint/2010/main" val="32011037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85BAD7F-FD48-F041-9140-47D306791195}"/>
              </a:ext>
            </a:extLst>
          </p:cNvPr>
          <p:cNvSpPr>
            <a:spLocks noGrp="1" noChangeArrowheads="1"/>
          </p:cNvSpPr>
          <p:nvPr>
            <p:ph type="sldNum" idx="10"/>
          </p:nvPr>
        </p:nvSpPr>
        <p:spPr>
          <a:ln/>
        </p:spPr>
        <p:txBody>
          <a:bodyPr/>
          <a:lstStyle>
            <a:lvl1pPr>
              <a:defRPr/>
            </a:lvl1pPr>
          </a:lstStyle>
          <a:p>
            <a:pPr>
              <a:defRPr/>
            </a:pPr>
            <a:fld id="{C85D5F4C-9541-234F-8DF0-9246262C56EE}" type="slidenum">
              <a:rPr lang="nl-BE" altLang="nl-BE"/>
              <a:pPr>
                <a:defRPr/>
              </a:pPr>
              <a:t>‹#›</a:t>
            </a:fld>
            <a:endParaRPr lang="nl-BE" altLang="nl-BE"/>
          </a:p>
        </p:txBody>
      </p:sp>
    </p:spTree>
    <p:extLst>
      <p:ext uri="{BB962C8B-B14F-4D97-AF65-F5344CB8AC3E}">
        <p14:creationId xmlns:p14="http://schemas.microsoft.com/office/powerpoint/2010/main" val="18266816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A27B15F0-7FCD-6249-BE4A-B0CD898A9857}"/>
              </a:ext>
            </a:extLst>
          </p:cNvPr>
          <p:cNvSpPr>
            <a:spLocks noGrp="1" noChangeArrowheads="1"/>
          </p:cNvSpPr>
          <p:nvPr>
            <p:ph type="sldNum" idx="10"/>
          </p:nvPr>
        </p:nvSpPr>
        <p:spPr>
          <a:ln/>
        </p:spPr>
        <p:txBody>
          <a:bodyPr/>
          <a:lstStyle>
            <a:lvl1pPr>
              <a:defRPr/>
            </a:lvl1pPr>
          </a:lstStyle>
          <a:p>
            <a:pPr>
              <a:defRPr/>
            </a:pPr>
            <a:fld id="{C855CB04-71AD-BD43-9528-65838345AD99}" type="slidenum">
              <a:rPr lang="nl-BE" altLang="nl-BE"/>
              <a:pPr>
                <a:defRPr/>
              </a:pPr>
              <a:t>‹#›</a:t>
            </a:fld>
            <a:endParaRPr lang="nl-BE" altLang="nl-BE"/>
          </a:p>
        </p:txBody>
      </p:sp>
    </p:spTree>
    <p:extLst>
      <p:ext uri="{BB962C8B-B14F-4D97-AF65-F5344CB8AC3E}">
        <p14:creationId xmlns:p14="http://schemas.microsoft.com/office/powerpoint/2010/main" val="40308080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50923E71-CDF2-7445-817D-D5BC3A7746FB}"/>
              </a:ext>
            </a:extLst>
          </p:cNvPr>
          <p:cNvSpPr>
            <a:spLocks noGrp="1" noChangeArrowheads="1"/>
          </p:cNvSpPr>
          <p:nvPr>
            <p:ph type="sldNum" idx="10"/>
          </p:nvPr>
        </p:nvSpPr>
        <p:spPr>
          <a:ln/>
        </p:spPr>
        <p:txBody>
          <a:bodyPr/>
          <a:lstStyle>
            <a:lvl1pPr>
              <a:defRPr/>
            </a:lvl1pPr>
          </a:lstStyle>
          <a:p>
            <a:pPr>
              <a:defRPr/>
            </a:pPr>
            <a:fld id="{B6BB8B4B-52E1-5844-93E1-F02730819A84}" type="slidenum">
              <a:rPr lang="nl-BE" altLang="nl-BE"/>
              <a:pPr>
                <a:defRPr/>
              </a:pPr>
              <a:t>‹#›</a:t>
            </a:fld>
            <a:endParaRPr lang="nl-BE" altLang="nl-BE"/>
          </a:p>
        </p:txBody>
      </p:sp>
    </p:spTree>
    <p:extLst>
      <p:ext uri="{BB962C8B-B14F-4D97-AF65-F5344CB8AC3E}">
        <p14:creationId xmlns:p14="http://schemas.microsoft.com/office/powerpoint/2010/main" val="42809142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5C361AD6-50F5-5548-8B65-3D4C0F7DB087}"/>
              </a:ext>
            </a:extLst>
          </p:cNvPr>
          <p:cNvSpPr>
            <a:spLocks noGrp="1" noChangeArrowheads="1"/>
          </p:cNvSpPr>
          <p:nvPr>
            <p:ph type="sldNum" idx="10"/>
          </p:nvPr>
        </p:nvSpPr>
        <p:spPr>
          <a:ln/>
        </p:spPr>
        <p:txBody>
          <a:bodyPr/>
          <a:lstStyle>
            <a:lvl1pPr>
              <a:defRPr/>
            </a:lvl1pPr>
          </a:lstStyle>
          <a:p>
            <a:pPr>
              <a:defRPr/>
            </a:pPr>
            <a:fld id="{8E4A736A-6BCA-7049-84E8-F140FF051A17}" type="slidenum">
              <a:rPr lang="nl-BE" altLang="nl-BE"/>
              <a:pPr>
                <a:defRPr/>
              </a:pPr>
              <a:t>‹#›</a:t>
            </a:fld>
            <a:endParaRPr lang="nl-BE" altLang="nl-BE"/>
          </a:p>
        </p:txBody>
      </p:sp>
    </p:spTree>
    <p:extLst>
      <p:ext uri="{BB962C8B-B14F-4D97-AF65-F5344CB8AC3E}">
        <p14:creationId xmlns:p14="http://schemas.microsoft.com/office/powerpoint/2010/main" val="2369045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7084" y="274638"/>
            <a:ext cx="2741083" cy="5848350"/>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4284" cy="5848350"/>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4D9A6B40-A4B7-C64E-8E31-838C00E49285}"/>
              </a:ext>
            </a:extLst>
          </p:cNvPr>
          <p:cNvSpPr>
            <a:spLocks noGrp="1" noChangeArrowheads="1"/>
          </p:cNvSpPr>
          <p:nvPr>
            <p:ph type="sldNum" idx="10"/>
          </p:nvPr>
        </p:nvSpPr>
        <p:spPr>
          <a:ln/>
        </p:spPr>
        <p:txBody>
          <a:bodyPr/>
          <a:lstStyle>
            <a:lvl1pPr>
              <a:defRPr/>
            </a:lvl1pPr>
          </a:lstStyle>
          <a:p>
            <a:pPr>
              <a:defRPr/>
            </a:pPr>
            <a:fld id="{C7D9DAE7-CA70-3449-99C8-BA75E4A30C2B}" type="slidenum">
              <a:rPr lang="nl-BE" altLang="nl-BE"/>
              <a:pPr>
                <a:defRPr/>
              </a:pPr>
              <a:t>‹#›</a:t>
            </a:fld>
            <a:endParaRPr lang="nl-BE" altLang="nl-BE"/>
          </a:p>
        </p:txBody>
      </p:sp>
    </p:spTree>
    <p:extLst>
      <p:ext uri="{BB962C8B-B14F-4D97-AF65-F5344CB8AC3E}">
        <p14:creationId xmlns:p14="http://schemas.microsoft.com/office/powerpoint/2010/main" val="31091290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Tree>
    <p:extLst>
      <p:ext uri="{BB962C8B-B14F-4D97-AF65-F5344CB8AC3E}">
        <p14:creationId xmlns:p14="http://schemas.microsoft.com/office/powerpoint/2010/main" val="232119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6822346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Tree>
    <p:extLst>
      <p:ext uri="{BB962C8B-B14F-4D97-AF65-F5344CB8AC3E}">
        <p14:creationId xmlns:p14="http://schemas.microsoft.com/office/powerpoint/2010/main" val="33052539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1" y="1600200"/>
            <a:ext cx="5382684"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5484" y="1600200"/>
            <a:ext cx="5382683"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327909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3">
            <a:extLst>
              <a:ext uri="{FF2B5EF4-FFF2-40B4-BE49-F238E27FC236}">
                <a16:creationId xmlns:a16="http://schemas.microsoft.com/office/drawing/2014/main" id="{A381569A-DC27-E043-B59B-4E42CD0E6D7C}"/>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4" name="Rectangle 5">
            <a:extLst>
              <a:ext uri="{FF2B5EF4-FFF2-40B4-BE49-F238E27FC236}">
                <a16:creationId xmlns:a16="http://schemas.microsoft.com/office/drawing/2014/main" id="{FFEE874F-F8AB-BE4E-B963-8284B237C3E5}"/>
              </a:ext>
            </a:extLst>
          </p:cNvPr>
          <p:cNvSpPr>
            <a:spLocks noGrp="1" noChangeArrowheads="1"/>
          </p:cNvSpPr>
          <p:nvPr>
            <p:ph type="sldNum" idx="11"/>
          </p:nvPr>
        </p:nvSpPr>
        <p:spPr>
          <a:ln/>
        </p:spPr>
        <p:txBody>
          <a:bodyPr/>
          <a:lstStyle>
            <a:lvl1pPr>
              <a:defRPr/>
            </a:lvl1pPr>
          </a:lstStyle>
          <a:p>
            <a:pPr>
              <a:defRPr/>
            </a:pPr>
            <a:fld id="{DFEB0540-3387-8E45-AB59-581917168C99}" type="slidenum">
              <a:rPr lang="nl-BE" altLang="nl-BE"/>
              <a:pPr>
                <a:defRPr/>
              </a:pPr>
              <a:t>‹#›</a:t>
            </a:fld>
            <a:endParaRPr lang="nl-BE" altLang="nl-BE"/>
          </a:p>
        </p:txBody>
      </p:sp>
    </p:spTree>
    <p:extLst>
      <p:ext uri="{BB962C8B-B14F-4D97-AF65-F5344CB8AC3E}">
        <p14:creationId xmlns:p14="http://schemas.microsoft.com/office/powerpoint/2010/main" val="14430282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5391431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Tree>
    <p:extLst>
      <p:ext uri="{BB962C8B-B14F-4D97-AF65-F5344CB8AC3E}">
        <p14:creationId xmlns:p14="http://schemas.microsoft.com/office/powerpoint/2010/main" val="28273335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302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Tree>
    <p:extLst>
      <p:ext uri="{BB962C8B-B14F-4D97-AF65-F5344CB8AC3E}">
        <p14:creationId xmlns:p14="http://schemas.microsoft.com/office/powerpoint/2010/main" val="21232339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Tree>
    <p:extLst>
      <p:ext uri="{BB962C8B-B14F-4D97-AF65-F5344CB8AC3E}">
        <p14:creationId xmlns:p14="http://schemas.microsoft.com/office/powerpoint/2010/main" val="24687656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434124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7084" y="274638"/>
            <a:ext cx="2741083" cy="5848350"/>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4284" cy="5848350"/>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1140331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Tree>
    <p:extLst>
      <p:ext uri="{BB962C8B-B14F-4D97-AF65-F5344CB8AC3E}">
        <p14:creationId xmlns:p14="http://schemas.microsoft.com/office/powerpoint/2010/main" val="1805014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7879984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Tree>
    <p:extLst>
      <p:ext uri="{BB962C8B-B14F-4D97-AF65-F5344CB8AC3E}">
        <p14:creationId xmlns:p14="http://schemas.microsoft.com/office/powerpoint/2010/main" val="2917753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DE4DC76-A60D-5B4F-B012-370703000F5B}"/>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3" name="Rectangle 5">
            <a:extLst>
              <a:ext uri="{FF2B5EF4-FFF2-40B4-BE49-F238E27FC236}">
                <a16:creationId xmlns:a16="http://schemas.microsoft.com/office/drawing/2014/main" id="{DB13601D-370F-2949-AC5E-A05980100092}"/>
              </a:ext>
            </a:extLst>
          </p:cNvPr>
          <p:cNvSpPr>
            <a:spLocks noGrp="1" noChangeArrowheads="1"/>
          </p:cNvSpPr>
          <p:nvPr>
            <p:ph type="sldNum" idx="11"/>
          </p:nvPr>
        </p:nvSpPr>
        <p:spPr>
          <a:ln/>
        </p:spPr>
        <p:txBody>
          <a:bodyPr/>
          <a:lstStyle>
            <a:lvl1pPr>
              <a:defRPr/>
            </a:lvl1pPr>
          </a:lstStyle>
          <a:p>
            <a:pPr>
              <a:defRPr/>
            </a:pPr>
            <a:fld id="{03B472AD-4329-754E-B695-9CB82D71541D}" type="slidenum">
              <a:rPr lang="nl-BE" altLang="nl-BE"/>
              <a:pPr>
                <a:defRPr/>
              </a:pPr>
              <a:t>‹#›</a:t>
            </a:fld>
            <a:endParaRPr lang="nl-BE" altLang="nl-BE"/>
          </a:p>
        </p:txBody>
      </p:sp>
    </p:spTree>
    <p:extLst>
      <p:ext uri="{BB962C8B-B14F-4D97-AF65-F5344CB8AC3E}">
        <p14:creationId xmlns:p14="http://schemas.microsoft.com/office/powerpoint/2010/main" val="25416065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1" y="1600200"/>
            <a:ext cx="5382684"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5484" y="1600200"/>
            <a:ext cx="5382683"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0031681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34328022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Tree>
    <p:extLst>
      <p:ext uri="{BB962C8B-B14F-4D97-AF65-F5344CB8AC3E}">
        <p14:creationId xmlns:p14="http://schemas.microsoft.com/office/powerpoint/2010/main" val="37919925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3915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Tree>
    <p:extLst>
      <p:ext uri="{BB962C8B-B14F-4D97-AF65-F5344CB8AC3E}">
        <p14:creationId xmlns:p14="http://schemas.microsoft.com/office/powerpoint/2010/main" val="14592389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Tree>
    <p:extLst>
      <p:ext uri="{BB962C8B-B14F-4D97-AF65-F5344CB8AC3E}">
        <p14:creationId xmlns:p14="http://schemas.microsoft.com/office/powerpoint/2010/main" val="18270179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6562914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7084" y="274638"/>
            <a:ext cx="2741083" cy="5848350"/>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4284" cy="5848350"/>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6663881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3">
            <a:extLst>
              <a:ext uri="{FF2B5EF4-FFF2-40B4-BE49-F238E27FC236}">
                <a16:creationId xmlns:a16="http://schemas.microsoft.com/office/drawing/2014/main" id="{3308BD1F-A225-5A49-851D-957C749036A2}"/>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2017 | </a:t>
            </a:r>
            <a:fld id="{7D7AB347-2370-3C48-96A4-65357AFF3C8E}" type="slidenum">
              <a:rPr lang="nl-NL" altLang="nl-BE" smtClean="0"/>
              <a:pPr>
                <a:defRPr/>
              </a:pPr>
              <a:t>‹#›</a:t>
            </a:fld>
            <a:endParaRPr lang="nl-NL" altLang="nl-BE"/>
          </a:p>
        </p:txBody>
      </p:sp>
    </p:spTree>
    <p:extLst>
      <p:ext uri="{BB962C8B-B14F-4D97-AF65-F5344CB8AC3E}">
        <p14:creationId xmlns:p14="http://schemas.microsoft.com/office/powerpoint/2010/main" val="9941852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D2218BCE-B95F-E04C-830E-780CC99FD3C3}"/>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2017 | </a:t>
            </a:r>
            <a:fld id="{C282D2B6-5C4F-CD4F-A0E1-19163AC27A1A}" type="slidenum">
              <a:rPr lang="nl-NL" altLang="nl-BE" smtClean="0"/>
              <a:pPr>
                <a:defRPr/>
              </a:pPr>
              <a:t>‹#›</a:t>
            </a:fld>
            <a:endParaRPr lang="nl-NL" altLang="nl-BE"/>
          </a:p>
        </p:txBody>
      </p:sp>
    </p:spTree>
    <p:extLst>
      <p:ext uri="{BB962C8B-B14F-4D97-AF65-F5344CB8AC3E}">
        <p14:creationId xmlns:p14="http://schemas.microsoft.com/office/powerpoint/2010/main" val="279902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97833CF8-038F-F94A-BFB0-A5A8B9E0E07A}"/>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6" name="Rectangle 5">
            <a:extLst>
              <a:ext uri="{FF2B5EF4-FFF2-40B4-BE49-F238E27FC236}">
                <a16:creationId xmlns:a16="http://schemas.microsoft.com/office/drawing/2014/main" id="{4A32CE5F-70D8-3F4B-8B88-474B13A9A0DA}"/>
              </a:ext>
            </a:extLst>
          </p:cNvPr>
          <p:cNvSpPr>
            <a:spLocks noGrp="1" noChangeArrowheads="1"/>
          </p:cNvSpPr>
          <p:nvPr>
            <p:ph type="sldNum" idx="11"/>
          </p:nvPr>
        </p:nvSpPr>
        <p:spPr>
          <a:ln/>
        </p:spPr>
        <p:txBody>
          <a:bodyPr/>
          <a:lstStyle>
            <a:lvl1pPr>
              <a:defRPr/>
            </a:lvl1pPr>
          </a:lstStyle>
          <a:p>
            <a:pPr>
              <a:defRPr/>
            </a:pPr>
            <a:fld id="{12518DB5-DF3B-864B-B99D-8CE1562DE966}" type="slidenum">
              <a:rPr lang="nl-BE" altLang="nl-BE"/>
              <a:pPr>
                <a:defRPr/>
              </a:pPr>
              <a:t>‹#›</a:t>
            </a:fld>
            <a:endParaRPr lang="nl-BE" altLang="nl-BE"/>
          </a:p>
        </p:txBody>
      </p:sp>
    </p:spTree>
    <p:extLst>
      <p:ext uri="{BB962C8B-B14F-4D97-AF65-F5344CB8AC3E}">
        <p14:creationId xmlns:p14="http://schemas.microsoft.com/office/powerpoint/2010/main" val="42387924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3">
            <a:extLst>
              <a:ext uri="{FF2B5EF4-FFF2-40B4-BE49-F238E27FC236}">
                <a16:creationId xmlns:a16="http://schemas.microsoft.com/office/drawing/2014/main" id="{0813CBEE-FAFB-1545-8FC7-760FCAAA258B}"/>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2017 | </a:t>
            </a:r>
            <a:fld id="{22406024-53B2-0C41-A4C8-051128ADBB88}" type="slidenum">
              <a:rPr lang="nl-NL" altLang="nl-BE" smtClean="0"/>
              <a:pPr>
                <a:defRPr/>
              </a:pPr>
              <a:t>‹#›</a:t>
            </a:fld>
            <a:endParaRPr lang="nl-NL" altLang="nl-BE"/>
          </a:p>
        </p:txBody>
      </p:sp>
    </p:spTree>
    <p:extLst>
      <p:ext uri="{BB962C8B-B14F-4D97-AF65-F5344CB8AC3E}">
        <p14:creationId xmlns:p14="http://schemas.microsoft.com/office/powerpoint/2010/main" val="11124541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1" y="1600200"/>
            <a:ext cx="5382684"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5484" y="1600200"/>
            <a:ext cx="5382683"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3">
            <a:extLst>
              <a:ext uri="{FF2B5EF4-FFF2-40B4-BE49-F238E27FC236}">
                <a16:creationId xmlns:a16="http://schemas.microsoft.com/office/drawing/2014/main" id="{ECE97148-E8ED-6448-98F3-930569A5AD0D}"/>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2017 | </a:t>
            </a:r>
            <a:fld id="{A7CE3630-43C4-5E4E-9C67-081F591F5D2A}" type="slidenum">
              <a:rPr lang="nl-NL" altLang="nl-BE" smtClean="0"/>
              <a:pPr>
                <a:defRPr/>
              </a:pPr>
              <a:t>‹#›</a:t>
            </a:fld>
            <a:endParaRPr lang="nl-NL" altLang="nl-BE"/>
          </a:p>
        </p:txBody>
      </p:sp>
    </p:spTree>
    <p:extLst>
      <p:ext uri="{BB962C8B-B14F-4D97-AF65-F5344CB8AC3E}">
        <p14:creationId xmlns:p14="http://schemas.microsoft.com/office/powerpoint/2010/main" val="24816684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3">
            <a:extLst>
              <a:ext uri="{FF2B5EF4-FFF2-40B4-BE49-F238E27FC236}">
                <a16:creationId xmlns:a16="http://schemas.microsoft.com/office/drawing/2014/main" id="{8E4EAF6C-D29F-E240-A9ED-1F29B4A38079}"/>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2017 | </a:t>
            </a:r>
            <a:fld id="{81697439-48E1-B547-A4FE-855047200815}" type="slidenum">
              <a:rPr lang="nl-NL" altLang="nl-BE" smtClean="0"/>
              <a:pPr>
                <a:defRPr/>
              </a:pPr>
              <a:t>‹#›</a:t>
            </a:fld>
            <a:endParaRPr lang="nl-NL" altLang="nl-BE"/>
          </a:p>
        </p:txBody>
      </p:sp>
    </p:spTree>
    <p:extLst>
      <p:ext uri="{BB962C8B-B14F-4D97-AF65-F5344CB8AC3E}">
        <p14:creationId xmlns:p14="http://schemas.microsoft.com/office/powerpoint/2010/main" val="37196046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3">
            <a:extLst>
              <a:ext uri="{FF2B5EF4-FFF2-40B4-BE49-F238E27FC236}">
                <a16:creationId xmlns:a16="http://schemas.microsoft.com/office/drawing/2014/main" id="{05C1F870-DBA0-8C41-B195-050D3B5888F1}"/>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2017 | </a:t>
            </a:r>
            <a:fld id="{324A587E-0F2B-BA4C-BE13-8FEA52A9F3E4}" type="slidenum">
              <a:rPr lang="nl-NL" altLang="nl-BE" smtClean="0"/>
              <a:pPr>
                <a:defRPr/>
              </a:pPr>
              <a:t>‹#›</a:t>
            </a:fld>
            <a:endParaRPr lang="nl-NL" altLang="nl-BE"/>
          </a:p>
        </p:txBody>
      </p:sp>
    </p:spTree>
    <p:extLst>
      <p:ext uri="{BB962C8B-B14F-4D97-AF65-F5344CB8AC3E}">
        <p14:creationId xmlns:p14="http://schemas.microsoft.com/office/powerpoint/2010/main" val="3255857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B4874D1-0982-9047-9B4E-692201E68492}"/>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2017 | </a:t>
            </a:r>
            <a:fld id="{39AAAD29-0D38-6540-8418-22D01A1BDC9E}" type="slidenum">
              <a:rPr lang="nl-NL" altLang="nl-BE" smtClean="0"/>
              <a:pPr>
                <a:defRPr/>
              </a:pPr>
              <a:t>‹#›</a:t>
            </a:fld>
            <a:endParaRPr lang="nl-NL" altLang="nl-BE"/>
          </a:p>
        </p:txBody>
      </p:sp>
    </p:spTree>
    <p:extLst>
      <p:ext uri="{BB962C8B-B14F-4D97-AF65-F5344CB8AC3E}">
        <p14:creationId xmlns:p14="http://schemas.microsoft.com/office/powerpoint/2010/main" val="29487917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CE16E1B6-5B23-C344-9E67-05F0A9A69B0C}"/>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2017 | </a:t>
            </a:r>
            <a:fld id="{A82022A4-CF28-FF47-AFF9-ECAD3D342B13}" type="slidenum">
              <a:rPr lang="nl-NL" altLang="nl-BE" smtClean="0"/>
              <a:pPr>
                <a:defRPr/>
              </a:pPr>
              <a:t>‹#›</a:t>
            </a:fld>
            <a:endParaRPr lang="nl-NL" altLang="nl-BE"/>
          </a:p>
        </p:txBody>
      </p:sp>
    </p:spTree>
    <p:extLst>
      <p:ext uri="{BB962C8B-B14F-4D97-AF65-F5344CB8AC3E}">
        <p14:creationId xmlns:p14="http://schemas.microsoft.com/office/powerpoint/2010/main" val="12009984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3ECA2DAD-F819-AA4F-8E0E-B516775DDB7D}"/>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2017 | </a:t>
            </a:r>
            <a:fld id="{F7BCA785-1994-084C-9162-FA66234847B7}" type="slidenum">
              <a:rPr lang="nl-NL" altLang="nl-BE" smtClean="0"/>
              <a:pPr>
                <a:defRPr/>
              </a:pPr>
              <a:t>‹#›</a:t>
            </a:fld>
            <a:endParaRPr lang="nl-NL" altLang="nl-BE"/>
          </a:p>
        </p:txBody>
      </p:sp>
    </p:spTree>
    <p:extLst>
      <p:ext uri="{BB962C8B-B14F-4D97-AF65-F5344CB8AC3E}">
        <p14:creationId xmlns:p14="http://schemas.microsoft.com/office/powerpoint/2010/main" val="32865328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6E765B57-4F78-5243-985A-8284A8DB465C}"/>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2017 | </a:t>
            </a:r>
            <a:fld id="{7FEA493F-1B5E-6148-A3EC-E55D820DDE8B}" type="slidenum">
              <a:rPr lang="nl-NL" altLang="nl-BE" smtClean="0"/>
              <a:pPr>
                <a:defRPr/>
              </a:pPr>
              <a:t>‹#›</a:t>
            </a:fld>
            <a:endParaRPr lang="nl-NL" altLang="nl-BE"/>
          </a:p>
        </p:txBody>
      </p:sp>
    </p:spTree>
    <p:extLst>
      <p:ext uri="{BB962C8B-B14F-4D97-AF65-F5344CB8AC3E}">
        <p14:creationId xmlns:p14="http://schemas.microsoft.com/office/powerpoint/2010/main" val="29104272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7084" y="274638"/>
            <a:ext cx="2741083" cy="5848350"/>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4284" cy="5848350"/>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BBF11F06-BFAB-B04C-9DE1-898AE0A4FEBA}"/>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2017 | </a:t>
            </a:r>
            <a:fld id="{06438770-4B3D-3444-AC5F-30F5645BB4EC}" type="slidenum">
              <a:rPr lang="nl-NL" altLang="nl-BE" smtClean="0"/>
              <a:pPr>
                <a:defRPr/>
              </a:pPr>
              <a:t>‹#›</a:t>
            </a:fld>
            <a:endParaRPr lang="nl-NL" altLang="nl-BE"/>
          </a:p>
        </p:txBody>
      </p:sp>
    </p:spTree>
    <p:extLst>
      <p:ext uri="{BB962C8B-B14F-4D97-AF65-F5344CB8AC3E}">
        <p14:creationId xmlns:p14="http://schemas.microsoft.com/office/powerpoint/2010/main" val="177299550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3">
            <a:extLst>
              <a:ext uri="{FF2B5EF4-FFF2-40B4-BE49-F238E27FC236}">
                <a16:creationId xmlns:a16="http://schemas.microsoft.com/office/drawing/2014/main" id="{C6E0100A-9755-D54C-AB6F-B1D09F120370}"/>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5" name="Rectangle 4">
            <a:extLst>
              <a:ext uri="{FF2B5EF4-FFF2-40B4-BE49-F238E27FC236}">
                <a16:creationId xmlns:a16="http://schemas.microsoft.com/office/drawing/2014/main" id="{39557FB4-6369-BE49-8E9F-DFA7701BA51E}"/>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6" name="Rectangle 5">
            <a:extLst>
              <a:ext uri="{FF2B5EF4-FFF2-40B4-BE49-F238E27FC236}">
                <a16:creationId xmlns:a16="http://schemas.microsoft.com/office/drawing/2014/main" id="{AD34BA85-EA5D-8E48-B85F-D11F92E97A40}"/>
              </a:ext>
            </a:extLst>
          </p:cNvPr>
          <p:cNvSpPr>
            <a:spLocks noGrp="1" noChangeArrowheads="1"/>
          </p:cNvSpPr>
          <p:nvPr>
            <p:ph type="sldNum" idx="12"/>
          </p:nvPr>
        </p:nvSpPr>
        <p:spPr>
          <a:ln/>
        </p:spPr>
        <p:txBody>
          <a:bodyPr/>
          <a:lstStyle>
            <a:lvl1pPr>
              <a:defRPr/>
            </a:lvl1pPr>
          </a:lstStyle>
          <a:p>
            <a:pPr>
              <a:defRPr/>
            </a:pPr>
            <a:fld id="{48F53E52-748D-0A49-ADD6-F508ECC6AB8C}" type="slidenum">
              <a:rPr lang="nl-NL" altLang="nl-BE"/>
              <a:pPr>
                <a:defRPr/>
              </a:pPr>
              <a:t>‹#›</a:t>
            </a:fld>
            <a:endParaRPr lang="nl-NL" altLang="nl-BE"/>
          </a:p>
        </p:txBody>
      </p:sp>
    </p:spTree>
    <p:extLst>
      <p:ext uri="{BB962C8B-B14F-4D97-AF65-F5344CB8AC3E}">
        <p14:creationId xmlns:p14="http://schemas.microsoft.com/office/powerpoint/2010/main" val="584699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C0BFC623-543F-9C47-99FD-813110971A68}"/>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6" name="Rectangle 5">
            <a:extLst>
              <a:ext uri="{FF2B5EF4-FFF2-40B4-BE49-F238E27FC236}">
                <a16:creationId xmlns:a16="http://schemas.microsoft.com/office/drawing/2014/main" id="{6897D62D-3E6C-4B4C-B47D-02FA7E837528}"/>
              </a:ext>
            </a:extLst>
          </p:cNvPr>
          <p:cNvSpPr>
            <a:spLocks noGrp="1" noChangeArrowheads="1"/>
          </p:cNvSpPr>
          <p:nvPr>
            <p:ph type="sldNum" idx="11"/>
          </p:nvPr>
        </p:nvSpPr>
        <p:spPr>
          <a:ln/>
        </p:spPr>
        <p:txBody>
          <a:bodyPr/>
          <a:lstStyle>
            <a:lvl1pPr>
              <a:defRPr/>
            </a:lvl1pPr>
          </a:lstStyle>
          <a:p>
            <a:pPr>
              <a:defRPr/>
            </a:pPr>
            <a:fld id="{77D829C4-7560-5343-9B2C-130C0DF29D3B}" type="slidenum">
              <a:rPr lang="nl-BE" altLang="nl-BE"/>
              <a:pPr>
                <a:defRPr/>
              </a:pPr>
              <a:t>‹#›</a:t>
            </a:fld>
            <a:endParaRPr lang="nl-BE" altLang="nl-BE"/>
          </a:p>
        </p:txBody>
      </p:sp>
    </p:spTree>
    <p:extLst>
      <p:ext uri="{BB962C8B-B14F-4D97-AF65-F5344CB8AC3E}">
        <p14:creationId xmlns:p14="http://schemas.microsoft.com/office/powerpoint/2010/main" val="24024922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9C47111F-00AE-B943-B4C8-383885D3E22B}"/>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5" name="Rectangle 4">
            <a:extLst>
              <a:ext uri="{FF2B5EF4-FFF2-40B4-BE49-F238E27FC236}">
                <a16:creationId xmlns:a16="http://schemas.microsoft.com/office/drawing/2014/main" id="{5383B455-0B24-8847-BFCE-14569BC6D32B}"/>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6" name="Rectangle 5">
            <a:extLst>
              <a:ext uri="{FF2B5EF4-FFF2-40B4-BE49-F238E27FC236}">
                <a16:creationId xmlns:a16="http://schemas.microsoft.com/office/drawing/2014/main" id="{F3279310-834D-0649-98A6-97AE98FCAB63}"/>
              </a:ext>
            </a:extLst>
          </p:cNvPr>
          <p:cNvSpPr>
            <a:spLocks noGrp="1" noChangeArrowheads="1"/>
          </p:cNvSpPr>
          <p:nvPr>
            <p:ph type="sldNum" idx="12"/>
          </p:nvPr>
        </p:nvSpPr>
        <p:spPr>
          <a:ln/>
        </p:spPr>
        <p:txBody>
          <a:bodyPr/>
          <a:lstStyle>
            <a:lvl1pPr>
              <a:defRPr/>
            </a:lvl1pPr>
          </a:lstStyle>
          <a:p>
            <a:pPr>
              <a:defRPr/>
            </a:pPr>
            <a:fld id="{319E481A-4361-6940-BBFC-2EA118B2C50C}" type="slidenum">
              <a:rPr lang="nl-NL" altLang="nl-BE"/>
              <a:pPr>
                <a:defRPr/>
              </a:pPr>
              <a:t>‹#›</a:t>
            </a:fld>
            <a:endParaRPr lang="nl-NL" altLang="nl-BE"/>
          </a:p>
        </p:txBody>
      </p:sp>
    </p:spTree>
    <p:extLst>
      <p:ext uri="{BB962C8B-B14F-4D97-AF65-F5344CB8AC3E}">
        <p14:creationId xmlns:p14="http://schemas.microsoft.com/office/powerpoint/2010/main" val="30096158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3">
            <a:extLst>
              <a:ext uri="{FF2B5EF4-FFF2-40B4-BE49-F238E27FC236}">
                <a16:creationId xmlns:a16="http://schemas.microsoft.com/office/drawing/2014/main" id="{65D1FCFF-F031-C54B-A9A5-37FBC85B6825}"/>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5" name="Rectangle 4">
            <a:extLst>
              <a:ext uri="{FF2B5EF4-FFF2-40B4-BE49-F238E27FC236}">
                <a16:creationId xmlns:a16="http://schemas.microsoft.com/office/drawing/2014/main" id="{D6AE8D80-C38E-2A45-9499-1234531FBC66}"/>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6" name="Rectangle 5">
            <a:extLst>
              <a:ext uri="{FF2B5EF4-FFF2-40B4-BE49-F238E27FC236}">
                <a16:creationId xmlns:a16="http://schemas.microsoft.com/office/drawing/2014/main" id="{665B16D4-87EB-6944-BA9C-4991EA2B803E}"/>
              </a:ext>
            </a:extLst>
          </p:cNvPr>
          <p:cNvSpPr>
            <a:spLocks noGrp="1" noChangeArrowheads="1"/>
          </p:cNvSpPr>
          <p:nvPr>
            <p:ph type="sldNum" idx="12"/>
          </p:nvPr>
        </p:nvSpPr>
        <p:spPr>
          <a:ln/>
        </p:spPr>
        <p:txBody>
          <a:bodyPr/>
          <a:lstStyle>
            <a:lvl1pPr>
              <a:defRPr/>
            </a:lvl1pPr>
          </a:lstStyle>
          <a:p>
            <a:pPr>
              <a:defRPr/>
            </a:pPr>
            <a:fld id="{910C8E00-5002-0C4F-A4F7-64DA4E4604A2}" type="slidenum">
              <a:rPr lang="nl-NL" altLang="nl-BE"/>
              <a:pPr>
                <a:defRPr/>
              </a:pPr>
              <a:t>‹#›</a:t>
            </a:fld>
            <a:endParaRPr lang="nl-NL" altLang="nl-BE"/>
          </a:p>
        </p:txBody>
      </p:sp>
    </p:spTree>
    <p:extLst>
      <p:ext uri="{BB962C8B-B14F-4D97-AF65-F5344CB8AC3E}">
        <p14:creationId xmlns:p14="http://schemas.microsoft.com/office/powerpoint/2010/main" val="3631799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1" y="1600200"/>
            <a:ext cx="5382684"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5484" y="1600200"/>
            <a:ext cx="5382683" cy="45227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3">
            <a:extLst>
              <a:ext uri="{FF2B5EF4-FFF2-40B4-BE49-F238E27FC236}">
                <a16:creationId xmlns:a16="http://schemas.microsoft.com/office/drawing/2014/main" id="{F83ED0F9-16FA-7D4A-88D4-4C5120BB2E08}"/>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6" name="Rectangle 4">
            <a:extLst>
              <a:ext uri="{FF2B5EF4-FFF2-40B4-BE49-F238E27FC236}">
                <a16:creationId xmlns:a16="http://schemas.microsoft.com/office/drawing/2014/main" id="{BCC90757-F22D-0D42-8CB9-BE4370DC53B4}"/>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7" name="Rectangle 5">
            <a:extLst>
              <a:ext uri="{FF2B5EF4-FFF2-40B4-BE49-F238E27FC236}">
                <a16:creationId xmlns:a16="http://schemas.microsoft.com/office/drawing/2014/main" id="{D63998E0-BD87-9E47-B44A-928A8FCC70AF}"/>
              </a:ext>
            </a:extLst>
          </p:cNvPr>
          <p:cNvSpPr>
            <a:spLocks noGrp="1" noChangeArrowheads="1"/>
          </p:cNvSpPr>
          <p:nvPr>
            <p:ph type="sldNum" idx="12"/>
          </p:nvPr>
        </p:nvSpPr>
        <p:spPr>
          <a:ln/>
        </p:spPr>
        <p:txBody>
          <a:bodyPr/>
          <a:lstStyle>
            <a:lvl1pPr>
              <a:defRPr/>
            </a:lvl1pPr>
          </a:lstStyle>
          <a:p>
            <a:pPr>
              <a:defRPr/>
            </a:pPr>
            <a:fld id="{477CF2F5-EFA1-8841-86ED-574FB5C80D7E}" type="slidenum">
              <a:rPr lang="nl-NL" altLang="nl-BE"/>
              <a:pPr>
                <a:defRPr/>
              </a:pPr>
              <a:t>‹#›</a:t>
            </a:fld>
            <a:endParaRPr lang="nl-NL" altLang="nl-BE"/>
          </a:p>
        </p:txBody>
      </p:sp>
    </p:spTree>
    <p:extLst>
      <p:ext uri="{BB962C8B-B14F-4D97-AF65-F5344CB8AC3E}">
        <p14:creationId xmlns:p14="http://schemas.microsoft.com/office/powerpoint/2010/main" val="11650083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3">
            <a:extLst>
              <a:ext uri="{FF2B5EF4-FFF2-40B4-BE49-F238E27FC236}">
                <a16:creationId xmlns:a16="http://schemas.microsoft.com/office/drawing/2014/main" id="{83B84CAF-F54E-A34F-A7CD-AE890DD89573}"/>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8" name="Rectangle 4">
            <a:extLst>
              <a:ext uri="{FF2B5EF4-FFF2-40B4-BE49-F238E27FC236}">
                <a16:creationId xmlns:a16="http://schemas.microsoft.com/office/drawing/2014/main" id="{997BD99B-ED50-5F4A-BBA4-B226573DE8BD}"/>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9" name="Rectangle 5">
            <a:extLst>
              <a:ext uri="{FF2B5EF4-FFF2-40B4-BE49-F238E27FC236}">
                <a16:creationId xmlns:a16="http://schemas.microsoft.com/office/drawing/2014/main" id="{8F9245CB-B284-5743-924D-8CB7FE1B31F9}"/>
              </a:ext>
            </a:extLst>
          </p:cNvPr>
          <p:cNvSpPr>
            <a:spLocks noGrp="1" noChangeArrowheads="1"/>
          </p:cNvSpPr>
          <p:nvPr>
            <p:ph type="sldNum" idx="12"/>
          </p:nvPr>
        </p:nvSpPr>
        <p:spPr>
          <a:ln/>
        </p:spPr>
        <p:txBody>
          <a:bodyPr/>
          <a:lstStyle>
            <a:lvl1pPr>
              <a:defRPr/>
            </a:lvl1pPr>
          </a:lstStyle>
          <a:p>
            <a:pPr>
              <a:defRPr/>
            </a:pPr>
            <a:fld id="{B1FBFF27-64C9-C94C-9676-05FC3F4F5768}" type="slidenum">
              <a:rPr lang="nl-NL" altLang="nl-BE"/>
              <a:pPr>
                <a:defRPr/>
              </a:pPr>
              <a:t>‹#›</a:t>
            </a:fld>
            <a:endParaRPr lang="nl-NL" altLang="nl-BE"/>
          </a:p>
        </p:txBody>
      </p:sp>
    </p:spTree>
    <p:extLst>
      <p:ext uri="{BB962C8B-B14F-4D97-AF65-F5344CB8AC3E}">
        <p14:creationId xmlns:p14="http://schemas.microsoft.com/office/powerpoint/2010/main" val="92158563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3">
            <a:extLst>
              <a:ext uri="{FF2B5EF4-FFF2-40B4-BE49-F238E27FC236}">
                <a16:creationId xmlns:a16="http://schemas.microsoft.com/office/drawing/2014/main" id="{617BDAE9-004A-4B47-82AD-3C3603D944FC}"/>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4" name="Rectangle 4">
            <a:extLst>
              <a:ext uri="{FF2B5EF4-FFF2-40B4-BE49-F238E27FC236}">
                <a16:creationId xmlns:a16="http://schemas.microsoft.com/office/drawing/2014/main" id="{17FAA8BE-BD5C-DC4D-B3E1-8D1C34320FD4}"/>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5" name="Rectangle 5">
            <a:extLst>
              <a:ext uri="{FF2B5EF4-FFF2-40B4-BE49-F238E27FC236}">
                <a16:creationId xmlns:a16="http://schemas.microsoft.com/office/drawing/2014/main" id="{BABA9F2D-F7DA-3F4C-8C41-BCCE4D8BB20A}"/>
              </a:ext>
            </a:extLst>
          </p:cNvPr>
          <p:cNvSpPr>
            <a:spLocks noGrp="1" noChangeArrowheads="1"/>
          </p:cNvSpPr>
          <p:nvPr>
            <p:ph type="sldNum" idx="12"/>
          </p:nvPr>
        </p:nvSpPr>
        <p:spPr>
          <a:ln/>
        </p:spPr>
        <p:txBody>
          <a:bodyPr/>
          <a:lstStyle>
            <a:lvl1pPr>
              <a:defRPr/>
            </a:lvl1pPr>
          </a:lstStyle>
          <a:p>
            <a:pPr>
              <a:defRPr/>
            </a:pPr>
            <a:fld id="{3AF8B94C-448F-A141-81C7-06D423EBD714}" type="slidenum">
              <a:rPr lang="nl-NL" altLang="nl-BE"/>
              <a:pPr>
                <a:defRPr/>
              </a:pPr>
              <a:t>‹#›</a:t>
            </a:fld>
            <a:endParaRPr lang="nl-NL" altLang="nl-BE"/>
          </a:p>
        </p:txBody>
      </p:sp>
    </p:spTree>
    <p:extLst>
      <p:ext uri="{BB962C8B-B14F-4D97-AF65-F5344CB8AC3E}">
        <p14:creationId xmlns:p14="http://schemas.microsoft.com/office/powerpoint/2010/main" val="3732511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05B0E2B-527A-D64E-987F-F63C5CFB6CAA}"/>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3" name="Rectangle 4">
            <a:extLst>
              <a:ext uri="{FF2B5EF4-FFF2-40B4-BE49-F238E27FC236}">
                <a16:creationId xmlns:a16="http://schemas.microsoft.com/office/drawing/2014/main" id="{488C2B78-BA62-D043-A2C1-C9DAF67F19ED}"/>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4" name="Rectangle 5">
            <a:extLst>
              <a:ext uri="{FF2B5EF4-FFF2-40B4-BE49-F238E27FC236}">
                <a16:creationId xmlns:a16="http://schemas.microsoft.com/office/drawing/2014/main" id="{38C0B933-D2C9-6C4C-BC76-6F60D4864747}"/>
              </a:ext>
            </a:extLst>
          </p:cNvPr>
          <p:cNvSpPr>
            <a:spLocks noGrp="1" noChangeArrowheads="1"/>
          </p:cNvSpPr>
          <p:nvPr>
            <p:ph type="sldNum" idx="12"/>
          </p:nvPr>
        </p:nvSpPr>
        <p:spPr>
          <a:ln/>
        </p:spPr>
        <p:txBody>
          <a:bodyPr/>
          <a:lstStyle>
            <a:lvl1pPr>
              <a:defRPr/>
            </a:lvl1pPr>
          </a:lstStyle>
          <a:p>
            <a:pPr>
              <a:defRPr/>
            </a:pPr>
            <a:fld id="{CA80A633-D0E2-634B-86DA-4D5F83628B15}" type="slidenum">
              <a:rPr lang="nl-NL" altLang="nl-BE"/>
              <a:pPr>
                <a:defRPr/>
              </a:pPr>
              <a:t>‹#›</a:t>
            </a:fld>
            <a:endParaRPr lang="nl-NL" altLang="nl-BE"/>
          </a:p>
        </p:txBody>
      </p:sp>
    </p:spTree>
    <p:extLst>
      <p:ext uri="{BB962C8B-B14F-4D97-AF65-F5344CB8AC3E}">
        <p14:creationId xmlns:p14="http://schemas.microsoft.com/office/powerpoint/2010/main" val="16596036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ADF99B3C-82F3-0E43-BF7A-9A2AD885D76E}"/>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6" name="Rectangle 4">
            <a:extLst>
              <a:ext uri="{FF2B5EF4-FFF2-40B4-BE49-F238E27FC236}">
                <a16:creationId xmlns:a16="http://schemas.microsoft.com/office/drawing/2014/main" id="{BD95784B-EDEA-9140-98AA-E60B88553D33}"/>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7" name="Rectangle 5">
            <a:extLst>
              <a:ext uri="{FF2B5EF4-FFF2-40B4-BE49-F238E27FC236}">
                <a16:creationId xmlns:a16="http://schemas.microsoft.com/office/drawing/2014/main" id="{91AE7C3D-8005-B147-9B54-7DC4F30D6A82}"/>
              </a:ext>
            </a:extLst>
          </p:cNvPr>
          <p:cNvSpPr>
            <a:spLocks noGrp="1" noChangeArrowheads="1"/>
          </p:cNvSpPr>
          <p:nvPr>
            <p:ph type="sldNum" idx="12"/>
          </p:nvPr>
        </p:nvSpPr>
        <p:spPr>
          <a:ln/>
        </p:spPr>
        <p:txBody>
          <a:bodyPr/>
          <a:lstStyle>
            <a:lvl1pPr>
              <a:defRPr/>
            </a:lvl1pPr>
          </a:lstStyle>
          <a:p>
            <a:pPr>
              <a:defRPr/>
            </a:pPr>
            <a:fld id="{2A5DAC75-FFDA-A246-95DF-2E6A33825F4A}" type="slidenum">
              <a:rPr lang="nl-NL" altLang="nl-BE"/>
              <a:pPr>
                <a:defRPr/>
              </a:pPr>
              <a:t>‹#›</a:t>
            </a:fld>
            <a:endParaRPr lang="nl-NL" altLang="nl-BE"/>
          </a:p>
        </p:txBody>
      </p:sp>
    </p:spTree>
    <p:extLst>
      <p:ext uri="{BB962C8B-B14F-4D97-AF65-F5344CB8AC3E}">
        <p14:creationId xmlns:p14="http://schemas.microsoft.com/office/powerpoint/2010/main" val="16917866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E21BCBA6-F16D-3042-B078-C598ADA99323}"/>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6" name="Rectangle 4">
            <a:extLst>
              <a:ext uri="{FF2B5EF4-FFF2-40B4-BE49-F238E27FC236}">
                <a16:creationId xmlns:a16="http://schemas.microsoft.com/office/drawing/2014/main" id="{274FE4B1-0BCE-2940-9CC0-3B712CC2373D}"/>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7" name="Rectangle 5">
            <a:extLst>
              <a:ext uri="{FF2B5EF4-FFF2-40B4-BE49-F238E27FC236}">
                <a16:creationId xmlns:a16="http://schemas.microsoft.com/office/drawing/2014/main" id="{6A47AA13-2951-3C4C-8F0E-28CED6BFCF3C}"/>
              </a:ext>
            </a:extLst>
          </p:cNvPr>
          <p:cNvSpPr>
            <a:spLocks noGrp="1" noChangeArrowheads="1"/>
          </p:cNvSpPr>
          <p:nvPr>
            <p:ph type="sldNum" idx="12"/>
          </p:nvPr>
        </p:nvSpPr>
        <p:spPr>
          <a:ln/>
        </p:spPr>
        <p:txBody>
          <a:bodyPr/>
          <a:lstStyle>
            <a:lvl1pPr>
              <a:defRPr/>
            </a:lvl1pPr>
          </a:lstStyle>
          <a:p>
            <a:pPr>
              <a:defRPr/>
            </a:pPr>
            <a:fld id="{D343FC94-1878-AC47-AE45-66B8B9980529}" type="slidenum">
              <a:rPr lang="nl-NL" altLang="nl-BE"/>
              <a:pPr>
                <a:defRPr/>
              </a:pPr>
              <a:t>‹#›</a:t>
            </a:fld>
            <a:endParaRPr lang="nl-NL" altLang="nl-BE"/>
          </a:p>
        </p:txBody>
      </p:sp>
    </p:spTree>
    <p:extLst>
      <p:ext uri="{BB962C8B-B14F-4D97-AF65-F5344CB8AC3E}">
        <p14:creationId xmlns:p14="http://schemas.microsoft.com/office/powerpoint/2010/main" val="1353069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395BA890-7150-5C47-81CB-AA3FD4259F6C}"/>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5" name="Rectangle 4">
            <a:extLst>
              <a:ext uri="{FF2B5EF4-FFF2-40B4-BE49-F238E27FC236}">
                <a16:creationId xmlns:a16="http://schemas.microsoft.com/office/drawing/2014/main" id="{7FDD38C7-142C-AD4A-908E-F73C1DFADBF7}"/>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6" name="Rectangle 5">
            <a:extLst>
              <a:ext uri="{FF2B5EF4-FFF2-40B4-BE49-F238E27FC236}">
                <a16:creationId xmlns:a16="http://schemas.microsoft.com/office/drawing/2014/main" id="{0A44F27E-C484-984C-8465-703BED1CEAB8}"/>
              </a:ext>
            </a:extLst>
          </p:cNvPr>
          <p:cNvSpPr>
            <a:spLocks noGrp="1" noChangeArrowheads="1"/>
          </p:cNvSpPr>
          <p:nvPr>
            <p:ph type="sldNum" idx="12"/>
          </p:nvPr>
        </p:nvSpPr>
        <p:spPr>
          <a:ln/>
        </p:spPr>
        <p:txBody>
          <a:bodyPr/>
          <a:lstStyle>
            <a:lvl1pPr>
              <a:defRPr/>
            </a:lvl1pPr>
          </a:lstStyle>
          <a:p>
            <a:pPr>
              <a:defRPr/>
            </a:pPr>
            <a:fld id="{B838BAE0-CF37-FE4F-B099-52C165516E4E}" type="slidenum">
              <a:rPr lang="nl-NL" altLang="nl-BE"/>
              <a:pPr>
                <a:defRPr/>
              </a:pPr>
              <a:t>‹#›</a:t>
            </a:fld>
            <a:endParaRPr lang="nl-NL" altLang="nl-BE"/>
          </a:p>
        </p:txBody>
      </p:sp>
    </p:spTree>
    <p:extLst>
      <p:ext uri="{BB962C8B-B14F-4D97-AF65-F5344CB8AC3E}">
        <p14:creationId xmlns:p14="http://schemas.microsoft.com/office/powerpoint/2010/main" val="31148377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7084" y="274638"/>
            <a:ext cx="2741083" cy="5848350"/>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4284" cy="5848350"/>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0B52F033-D797-D040-B6EA-5C7036BC3D4C}"/>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5" name="Rectangle 4">
            <a:extLst>
              <a:ext uri="{FF2B5EF4-FFF2-40B4-BE49-F238E27FC236}">
                <a16:creationId xmlns:a16="http://schemas.microsoft.com/office/drawing/2014/main" id="{6D7A3342-9771-6A4F-9C14-26F1F24294F0}"/>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6" name="Rectangle 5">
            <a:extLst>
              <a:ext uri="{FF2B5EF4-FFF2-40B4-BE49-F238E27FC236}">
                <a16:creationId xmlns:a16="http://schemas.microsoft.com/office/drawing/2014/main" id="{FEC5E5F2-6693-2942-BAF2-209EBBDA74F4}"/>
              </a:ext>
            </a:extLst>
          </p:cNvPr>
          <p:cNvSpPr>
            <a:spLocks noGrp="1" noChangeArrowheads="1"/>
          </p:cNvSpPr>
          <p:nvPr>
            <p:ph type="sldNum" idx="12"/>
          </p:nvPr>
        </p:nvSpPr>
        <p:spPr>
          <a:ln/>
        </p:spPr>
        <p:txBody>
          <a:bodyPr/>
          <a:lstStyle>
            <a:lvl1pPr>
              <a:defRPr/>
            </a:lvl1pPr>
          </a:lstStyle>
          <a:p>
            <a:pPr>
              <a:defRPr/>
            </a:pPr>
            <a:fld id="{1B2BFF60-51D1-EB47-8ECE-96F0F3727E34}" type="slidenum">
              <a:rPr lang="nl-NL" altLang="nl-BE"/>
              <a:pPr>
                <a:defRPr/>
              </a:pPr>
              <a:t>‹#›</a:t>
            </a:fld>
            <a:endParaRPr lang="nl-NL" altLang="nl-BE"/>
          </a:p>
        </p:txBody>
      </p:sp>
    </p:spTree>
    <p:extLst>
      <p:ext uri="{BB962C8B-B14F-4D97-AF65-F5344CB8AC3E}">
        <p14:creationId xmlns:p14="http://schemas.microsoft.com/office/powerpoint/2010/main" val="27065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image" Target="../media/image7.png"/><Relationship Id="rId5" Type="http://schemas.openxmlformats.org/officeDocument/2006/relationships/slideLayout" Target="../slideLayouts/slideLayout104.xml"/><Relationship Id="rId10" Type="http://schemas.openxmlformats.org/officeDocument/2006/relationships/theme" Target="../theme/theme10.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4.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5.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F65FB77A-DD37-D844-88EF-1043AB57B6BC}"/>
              </a:ext>
            </a:extLst>
          </p:cNvPr>
          <p:cNvSpPr>
            <a:spLocks noGrp="1" noChangeArrowheads="1"/>
          </p:cNvSpPr>
          <p:nvPr>
            <p:ph type="title"/>
          </p:nvPr>
        </p:nvSpPr>
        <p:spPr bwMode="auto">
          <a:xfrm>
            <a:off x="609601" y="274639"/>
            <a:ext cx="1096856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Click to edit the title text format</a:t>
            </a:r>
          </a:p>
        </p:txBody>
      </p:sp>
      <p:sp>
        <p:nvSpPr>
          <p:cNvPr id="1027" name="Rectangle 2">
            <a:extLst>
              <a:ext uri="{FF2B5EF4-FFF2-40B4-BE49-F238E27FC236}">
                <a16:creationId xmlns:a16="http://schemas.microsoft.com/office/drawing/2014/main" id="{9A9050A1-6859-AF40-A33B-F0E91DF6E1E6}"/>
              </a:ext>
            </a:extLst>
          </p:cNvPr>
          <p:cNvSpPr>
            <a:spLocks noGrp="1" noChangeArrowheads="1"/>
          </p:cNvSpPr>
          <p:nvPr>
            <p:ph type="body" idx="1"/>
          </p:nvPr>
        </p:nvSpPr>
        <p:spPr bwMode="auto">
          <a:xfrm>
            <a:off x="609601" y="1600200"/>
            <a:ext cx="10968567"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Click to edit the outline text format</a:t>
            </a:r>
          </a:p>
          <a:p>
            <a:pPr lvl="1"/>
            <a:r>
              <a:rPr lang="en-GB" altLang="nl-BE"/>
              <a:t>Second Outline Level</a:t>
            </a:r>
          </a:p>
          <a:p>
            <a:pPr lvl="2"/>
            <a:r>
              <a:rPr lang="en-GB" altLang="nl-BE"/>
              <a:t>Third Outline Level</a:t>
            </a:r>
          </a:p>
          <a:p>
            <a:pPr lvl="3"/>
            <a:r>
              <a:rPr lang="en-GB" altLang="nl-BE"/>
              <a:t>Fourth Outline Level</a:t>
            </a:r>
          </a:p>
          <a:p>
            <a:pPr lvl="4"/>
            <a:r>
              <a:rPr lang="en-GB" altLang="nl-BE"/>
              <a:t>Fifth Outline Level</a:t>
            </a:r>
          </a:p>
          <a:p>
            <a:pPr lvl="4"/>
            <a:r>
              <a:rPr lang="en-GB" altLang="nl-BE"/>
              <a:t>Sixth Outline Level</a:t>
            </a:r>
          </a:p>
          <a:p>
            <a:pPr lvl="4"/>
            <a:r>
              <a:rPr lang="en-GB" altLang="nl-BE"/>
              <a:t>Seventh Outline Level</a:t>
            </a:r>
          </a:p>
          <a:p>
            <a:pPr lvl="4"/>
            <a:r>
              <a:rPr lang="en-GB" altLang="nl-BE"/>
              <a:t>Eighth Outline Level</a:t>
            </a:r>
          </a:p>
          <a:p>
            <a:pPr lvl="4"/>
            <a:r>
              <a:rPr lang="en-GB" altLang="nl-BE"/>
              <a:t>Ninth Outline Level</a:t>
            </a:r>
          </a:p>
        </p:txBody>
      </p:sp>
      <p:sp>
        <p:nvSpPr>
          <p:cNvPr id="2" name="Rectangle 3">
            <a:extLst>
              <a:ext uri="{FF2B5EF4-FFF2-40B4-BE49-F238E27FC236}">
                <a16:creationId xmlns:a16="http://schemas.microsoft.com/office/drawing/2014/main" id="{CABCF1ED-1AB6-144D-BD58-4388A19DF127}"/>
              </a:ext>
            </a:extLst>
          </p:cNvPr>
          <p:cNvSpPr>
            <a:spLocks noGrp="1" noChangeArrowheads="1"/>
          </p:cNvSpPr>
          <p:nvPr>
            <p:ph type="dt"/>
          </p:nvPr>
        </p:nvSpPr>
        <p:spPr bwMode="auto">
          <a:xfrm>
            <a:off x="609600" y="6356350"/>
            <a:ext cx="2840567" cy="361950"/>
          </a:xfrm>
          <a:prstGeom prst="rect">
            <a:avLst/>
          </a:prstGeom>
          <a:noFill/>
          <a:ln>
            <a:noFill/>
          </a:ln>
          <a:effec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ea typeface="+mn-ea"/>
                <a:cs typeface="Arial" panose="020B0604020202020204" pitchFamily="34" charset="0"/>
              </a:defRPr>
            </a:lvl1pPr>
          </a:lstStyle>
          <a:p>
            <a:pPr>
              <a:defRPr/>
            </a:pPr>
            <a:endParaRPr lang="nl-BE" altLang="nl-BE"/>
          </a:p>
        </p:txBody>
      </p:sp>
      <p:sp>
        <p:nvSpPr>
          <p:cNvPr id="1029" name="Text Box 4">
            <a:extLst>
              <a:ext uri="{FF2B5EF4-FFF2-40B4-BE49-F238E27FC236}">
                <a16:creationId xmlns:a16="http://schemas.microsoft.com/office/drawing/2014/main" id="{D8847D47-2C00-734B-9AA7-71AFAE78AA45}"/>
              </a:ext>
            </a:extLst>
          </p:cNvPr>
          <p:cNvSpPr txBox="1">
            <a:spLocks noChangeArrowheads="1"/>
          </p:cNvSpPr>
          <p:nvPr/>
        </p:nvSpPr>
        <p:spPr bwMode="auto">
          <a:xfrm>
            <a:off x="4165600" y="6356351"/>
            <a:ext cx="3860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nl-BE"/>
          </a:p>
        </p:txBody>
      </p:sp>
      <p:sp>
        <p:nvSpPr>
          <p:cNvPr id="3" name="Rectangle 5">
            <a:extLst>
              <a:ext uri="{FF2B5EF4-FFF2-40B4-BE49-F238E27FC236}">
                <a16:creationId xmlns:a16="http://schemas.microsoft.com/office/drawing/2014/main" id="{A12DCD5A-F0DE-184E-B6CE-78B7AE211A5C}"/>
              </a:ext>
            </a:extLst>
          </p:cNvPr>
          <p:cNvSpPr>
            <a:spLocks noGrp="1" noChangeArrowheads="1"/>
          </p:cNvSpPr>
          <p:nvPr>
            <p:ph type="sldNum"/>
          </p:nvPr>
        </p:nvSpPr>
        <p:spPr bwMode="auto">
          <a:xfrm>
            <a:off x="8737601" y="6356350"/>
            <a:ext cx="2840567" cy="361950"/>
          </a:xfrm>
          <a:prstGeom prst="rect">
            <a:avLst/>
          </a:prstGeom>
          <a:noFill/>
          <a:ln>
            <a:noFill/>
          </a:ln>
          <a:effectLst/>
        </p:spPr>
        <p:txBody>
          <a:bodyPr vert="horz" wrap="square" lIns="90000" tIns="46800" rIns="90000" bIns="46800" numCol="1" anchor="ctr" anchorCtr="0" compatLnSpc="1">
            <a:prstTxWarp prst="textNoShape">
              <a:avLst/>
            </a:prstTxWarp>
          </a:bodyPr>
          <a:lstStyle>
            <a:lvl1pPr eaLnBrk="1"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cs typeface="Arial" panose="020B0604020202020204" pitchFamily="34" charset="0"/>
              </a:defRPr>
            </a:lvl1pPr>
          </a:lstStyle>
          <a:p>
            <a:pPr>
              <a:defRPr/>
            </a:pPr>
            <a:fld id="{D69F352E-C472-4340-A005-47F5B465239E}"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3858"/>
            <a:ext cx="10515600" cy="600735"/>
          </a:xfrm>
          <a:prstGeom prst="rect">
            <a:avLst/>
          </a:prstGeom>
        </p:spPr>
        <p:txBody>
          <a:bodyPr vert="horz" lIns="91440" tIns="45720" rIns="91440" bIns="45720" rtlCol="0" anchor="t" anchorCtr="0">
            <a:noAutofit/>
          </a:bodyPr>
          <a:lstStyle/>
          <a:p>
            <a:r>
              <a:rPr lang="nl-NL" dirty="0"/>
              <a:t>Klik om stijl te bewerken</a:t>
            </a:r>
            <a:endParaRPr lang="en-US" dirty="0"/>
          </a:p>
        </p:txBody>
      </p:sp>
      <p:sp>
        <p:nvSpPr>
          <p:cNvPr id="3" name="Text Placeholder 2"/>
          <p:cNvSpPr>
            <a:spLocks noGrp="1"/>
          </p:cNvSpPr>
          <p:nvPr>
            <p:ph type="body" idx="1"/>
          </p:nvPr>
        </p:nvSpPr>
        <p:spPr>
          <a:xfrm>
            <a:off x="838200" y="1253332"/>
            <a:ext cx="10515600" cy="4351339"/>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2438402" y="6356352"/>
            <a:ext cx="96586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nl-BE" altLang="nl-BE"/>
          </a:p>
        </p:txBody>
      </p:sp>
      <p:sp>
        <p:nvSpPr>
          <p:cNvPr id="5" name="Footer Placeholder 4"/>
          <p:cNvSpPr>
            <a:spLocks noGrp="1"/>
          </p:cNvSpPr>
          <p:nvPr>
            <p:ph type="ftr" sz="quarter" idx="3"/>
          </p:nvPr>
        </p:nvSpPr>
        <p:spPr>
          <a:xfrm>
            <a:off x="3404262" y="6356352"/>
            <a:ext cx="6863937"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lgn="l"/>
            <a:r>
              <a:rPr lang="nl-BE" dirty="0"/>
              <a:t>Powerpointsjabloon AP</a:t>
            </a:r>
          </a:p>
        </p:txBody>
      </p:sp>
      <p:sp>
        <p:nvSpPr>
          <p:cNvPr id="6" name="Slide Number Placeholder 5"/>
          <p:cNvSpPr>
            <a:spLocks noGrp="1"/>
          </p:cNvSpPr>
          <p:nvPr>
            <p:ph type="sldNum" sz="quarter" idx="4"/>
          </p:nvPr>
        </p:nvSpPr>
        <p:spPr>
          <a:xfrm>
            <a:off x="10268197" y="6356352"/>
            <a:ext cx="1085603"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D69F352E-C472-4340-A005-47F5B465239E}" type="slidenum">
              <a:rPr lang="nl-BE" altLang="nl-BE" smtClean="0"/>
              <a:pPr>
                <a:defRPr/>
              </a:pPr>
              <a:t>‹#›</a:t>
            </a:fld>
            <a:endParaRPr lang="nl-BE" altLang="nl-BE"/>
          </a:p>
        </p:txBody>
      </p:sp>
      <p:pic>
        <p:nvPicPr>
          <p:cNvPr id="9" name="Afbeelding 8">
            <a:extLst>
              <a:ext uri="{FF2B5EF4-FFF2-40B4-BE49-F238E27FC236}">
                <a16:creationId xmlns:a16="http://schemas.microsoft.com/office/drawing/2014/main" id="{94A79F64-0EFC-174C-89B9-98BEB632C7F8}"/>
              </a:ext>
            </a:extLst>
          </p:cNvPr>
          <p:cNvPicPr>
            <a:picLocks noChangeAspect="1"/>
          </p:cNvPicPr>
          <p:nvPr/>
        </p:nvPicPr>
        <p:blipFill>
          <a:blip r:embed="rId11"/>
          <a:stretch>
            <a:fillRect/>
          </a:stretch>
        </p:blipFill>
        <p:spPr>
          <a:xfrm>
            <a:off x="0" y="5070842"/>
            <a:ext cx="1997413" cy="1787159"/>
          </a:xfrm>
          <a:prstGeom prst="rect">
            <a:avLst/>
          </a:prstGeom>
        </p:spPr>
      </p:pic>
    </p:spTree>
    <p:extLst>
      <p:ext uri="{BB962C8B-B14F-4D97-AF65-F5344CB8AC3E}">
        <p14:creationId xmlns:p14="http://schemas.microsoft.com/office/powerpoint/2010/main" val="2068264212"/>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Lst>
  <p:txStyles>
    <p:titleStyle>
      <a:lvl1pPr algn="l" defTabSz="685800" rtl="0" eaLnBrk="1" latinLnBrk="0" hangingPunct="1">
        <a:lnSpc>
          <a:spcPct val="90000"/>
        </a:lnSpc>
        <a:spcBef>
          <a:spcPct val="0"/>
        </a:spcBef>
        <a:buNone/>
        <a:defRPr sz="2800" kern="1200">
          <a:solidFill>
            <a:srgbClr val="AD0F0A"/>
          </a:solidFill>
          <a:latin typeface="Century Gothic" panose="020B0502020202020204" pitchFamily="34" charset="0"/>
          <a:ea typeface="+mj-ea"/>
          <a:cs typeface="+mj-cs"/>
        </a:defRPr>
      </a:lvl1pPr>
    </p:titleStyle>
    <p:bodyStyle>
      <a:lvl1pPr marL="171450" indent="-171450" algn="l" defTabSz="685800" rtl="0" eaLnBrk="1" latinLnBrk="0" hangingPunct="1">
        <a:lnSpc>
          <a:spcPct val="90000"/>
        </a:lnSpc>
        <a:spcBef>
          <a:spcPts val="750"/>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nl-BE" alt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69F352E-C472-4340-A005-47F5B465239E}" type="slidenum">
              <a:rPr lang="nl-BE" altLang="nl-BE" smtClean="0"/>
              <a:pPr>
                <a:defRPr/>
              </a:pPr>
              <a:t>‹#›</a:t>
            </a:fld>
            <a:endParaRPr lang="nl-BE" altLang="nl-BE"/>
          </a:p>
        </p:txBody>
      </p:sp>
    </p:spTree>
    <p:extLst>
      <p:ext uri="{BB962C8B-B14F-4D97-AF65-F5344CB8AC3E}">
        <p14:creationId xmlns:p14="http://schemas.microsoft.com/office/powerpoint/2010/main" val="35269604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2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314" name="Picture 1">
            <a:extLst>
              <a:ext uri="{FF2B5EF4-FFF2-40B4-BE49-F238E27FC236}">
                <a16:creationId xmlns:a16="http://schemas.microsoft.com/office/drawing/2014/main" id="{760D9BDC-F694-4547-A486-9B6A6B027A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684" y="-20638"/>
            <a:ext cx="12230101" cy="6878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5" name="Rectangle 2">
            <a:extLst>
              <a:ext uri="{FF2B5EF4-FFF2-40B4-BE49-F238E27FC236}">
                <a16:creationId xmlns:a16="http://schemas.microsoft.com/office/drawing/2014/main" id="{6C786BC2-E552-6149-98CB-9C11F6444BD4}"/>
              </a:ext>
            </a:extLst>
          </p:cNvPr>
          <p:cNvSpPr>
            <a:spLocks noGrp="1" noChangeArrowheads="1"/>
          </p:cNvSpPr>
          <p:nvPr>
            <p:ph type="title"/>
          </p:nvPr>
        </p:nvSpPr>
        <p:spPr bwMode="auto">
          <a:xfrm>
            <a:off x="609601" y="274639"/>
            <a:ext cx="1096856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Click to edit the title text format</a:t>
            </a:r>
          </a:p>
        </p:txBody>
      </p:sp>
      <p:sp>
        <p:nvSpPr>
          <p:cNvPr id="13316" name="Rectangle 3">
            <a:extLst>
              <a:ext uri="{FF2B5EF4-FFF2-40B4-BE49-F238E27FC236}">
                <a16:creationId xmlns:a16="http://schemas.microsoft.com/office/drawing/2014/main" id="{ADE306C8-0285-1148-A9A6-4DCC800E5D96}"/>
              </a:ext>
            </a:extLst>
          </p:cNvPr>
          <p:cNvSpPr>
            <a:spLocks noGrp="1" noChangeArrowheads="1"/>
          </p:cNvSpPr>
          <p:nvPr>
            <p:ph type="body" idx="1"/>
          </p:nvPr>
        </p:nvSpPr>
        <p:spPr bwMode="auto">
          <a:xfrm>
            <a:off x="609601" y="1600200"/>
            <a:ext cx="10968567"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Click to edit the outline text format</a:t>
            </a:r>
          </a:p>
          <a:p>
            <a:pPr lvl="1"/>
            <a:r>
              <a:rPr lang="en-GB" altLang="nl-BE"/>
              <a:t>Second Outline Level</a:t>
            </a:r>
          </a:p>
          <a:p>
            <a:pPr lvl="2"/>
            <a:r>
              <a:rPr lang="en-GB" altLang="nl-BE"/>
              <a:t>Third Outline Level</a:t>
            </a:r>
          </a:p>
          <a:p>
            <a:pPr lvl="3"/>
            <a:r>
              <a:rPr lang="en-GB" altLang="nl-BE"/>
              <a:t>Fourth Outline Level</a:t>
            </a:r>
          </a:p>
          <a:p>
            <a:pPr lvl="4"/>
            <a:r>
              <a:rPr lang="en-GB" altLang="nl-BE"/>
              <a:t>Fifth Outline Level</a:t>
            </a:r>
          </a:p>
          <a:p>
            <a:pPr lvl="4"/>
            <a:r>
              <a:rPr lang="en-GB" altLang="nl-BE"/>
              <a:t>Sixth Outline Level</a:t>
            </a:r>
          </a:p>
          <a:p>
            <a:pPr lvl="4"/>
            <a:r>
              <a:rPr lang="en-GB" altLang="nl-BE"/>
              <a:t>Seventh Outline Level</a:t>
            </a:r>
          </a:p>
          <a:p>
            <a:pPr lvl="4"/>
            <a:r>
              <a:rPr lang="en-GB" altLang="nl-BE"/>
              <a:t>Eighth Outline Level</a:t>
            </a:r>
          </a:p>
          <a:p>
            <a:pPr lvl="4"/>
            <a:r>
              <a:rPr lang="en-GB" altLang="nl-BE"/>
              <a:t>Ninth Outline Level</a:t>
            </a:r>
          </a:p>
        </p:txBody>
      </p:sp>
      <p:sp>
        <p:nvSpPr>
          <p:cNvPr id="2" name="Rectangle 4">
            <a:extLst>
              <a:ext uri="{FF2B5EF4-FFF2-40B4-BE49-F238E27FC236}">
                <a16:creationId xmlns:a16="http://schemas.microsoft.com/office/drawing/2014/main" id="{65E81338-EFFD-B44C-BD54-E10DA043DE4E}"/>
              </a:ext>
            </a:extLst>
          </p:cNvPr>
          <p:cNvSpPr>
            <a:spLocks noGrp="1" noChangeArrowheads="1"/>
          </p:cNvSpPr>
          <p:nvPr>
            <p:ph type="sldNum"/>
          </p:nvPr>
        </p:nvSpPr>
        <p:spPr bwMode="auto">
          <a:xfrm>
            <a:off x="9203267" y="6356350"/>
            <a:ext cx="2840567" cy="361950"/>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SzPct val="100000"/>
              <a:tabLst>
                <a:tab pos="723900" algn="l"/>
                <a:tab pos="1447800" algn="l"/>
              </a:tabLst>
              <a:defRPr sz="1200">
                <a:solidFill>
                  <a:srgbClr val="FFFFFF"/>
                </a:solidFill>
                <a:latin typeface="Times New Roman" panose="02020603050405020304" pitchFamily="18" charset="0"/>
                <a:cs typeface="Lucida Sans Unicode" panose="020B0602030504020204" pitchFamily="34" charset="0"/>
              </a:defRPr>
            </a:lvl1pPr>
          </a:lstStyle>
          <a:p>
            <a:pPr>
              <a:defRPr/>
            </a:pPr>
            <a:fld id="{B0697A27-AFC0-894D-BD28-FADC429F8D06}"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890" name="Picture 1">
            <a:extLst>
              <a:ext uri="{FF2B5EF4-FFF2-40B4-BE49-F238E27FC236}">
                <a16:creationId xmlns:a16="http://schemas.microsoft.com/office/drawing/2014/main" id="{43A71829-9A33-344C-86E1-EB046C14CF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r="3429" b="2888"/>
          <a:stretch>
            <a:fillRect/>
          </a:stretch>
        </p:blipFill>
        <p:spPr bwMode="auto">
          <a:xfrm>
            <a:off x="0" y="-11113"/>
            <a:ext cx="12192000" cy="6896101"/>
          </a:xfrm>
          <a:prstGeom prst="rect">
            <a:avLst/>
          </a:prstGeom>
          <a:noFill/>
          <a:ln>
            <a:noFill/>
          </a:ln>
          <a:effectLst/>
          <a:extLst>
            <a:ext uri="{909E8E84-426E-40DD-AFC4-6F175D3DCCD1}">
              <a14:hiddenFill xmlns:a14="http://schemas.microsoft.com/office/drawing/2010/main">
                <a:blipFill dpi="0" rotWithShape="0">
                  <a:blip/>
                  <a:srcRect r="3429" b="288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1" name="Rectangle 2">
            <a:extLst>
              <a:ext uri="{FF2B5EF4-FFF2-40B4-BE49-F238E27FC236}">
                <a16:creationId xmlns:a16="http://schemas.microsoft.com/office/drawing/2014/main" id="{1EC3510D-7D78-1F41-A00C-156F28ED2D30}"/>
              </a:ext>
            </a:extLst>
          </p:cNvPr>
          <p:cNvSpPr>
            <a:spLocks noGrp="1" noChangeArrowheads="1"/>
          </p:cNvSpPr>
          <p:nvPr>
            <p:ph type="title"/>
          </p:nvPr>
        </p:nvSpPr>
        <p:spPr bwMode="auto">
          <a:xfrm>
            <a:off x="609601" y="274639"/>
            <a:ext cx="1096856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Click to edit the title text format</a:t>
            </a:r>
          </a:p>
        </p:txBody>
      </p:sp>
      <p:sp>
        <p:nvSpPr>
          <p:cNvPr id="37892" name="Rectangle 3">
            <a:extLst>
              <a:ext uri="{FF2B5EF4-FFF2-40B4-BE49-F238E27FC236}">
                <a16:creationId xmlns:a16="http://schemas.microsoft.com/office/drawing/2014/main" id="{03835CA2-10B8-404B-922D-456043ED79FE}"/>
              </a:ext>
            </a:extLst>
          </p:cNvPr>
          <p:cNvSpPr>
            <a:spLocks noGrp="1" noChangeArrowheads="1"/>
          </p:cNvSpPr>
          <p:nvPr>
            <p:ph type="body" idx="1"/>
          </p:nvPr>
        </p:nvSpPr>
        <p:spPr bwMode="auto">
          <a:xfrm>
            <a:off x="609601" y="1600200"/>
            <a:ext cx="10968567"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Click to edit the outline text format</a:t>
            </a:r>
          </a:p>
          <a:p>
            <a:pPr lvl="1"/>
            <a:r>
              <a:rPr lang="en-GB" altLang="nl-BE"/>
              <a:t>Second Outline Level</a:t>
            </a:r>
          </a:p>
          <a:p>
            <a:pPr lvl="2"/>
            <a:r>
              <a:rPr lang="en-GB" altLang="nl-BE"/>
              <a:t>Third Outline Level</a:t>
            </a:r>
          </a:p>
          <a:p>
            <a:pPr lvl="3"/>
            <a:r>
              <a:rPr lang="en-GB" altLang="nl-BE"/>
              <a:t>Fourth Outline Level</a:t>
            </a:r>
          </a:p>
          <a:p>
            <a:pPr lvl="4"/>
            <a:r>
              <a:rPr lang="en-GB" altLang="nl-BE"/>
              <a:t>Fifth Outline Level</a:t>
            </a:r>
          </a:p>
          <a:p>
            <a:pPr lvl="4"/>
            <a:r>
              <a:rPr lang="en-GB" altLang="nl-BE"/>
              <a:t>Sixth Outline Level</a:t>
            </a:r>
          </a:p>
          <a:p>
            <a:pPr lvl="4"/>
            <a:r>
              <a:rPr lang="en-GB" altLang="nl-BE"/>
              <a:t>Seventh Outline Level</a:t>
            </a:r>
          </a:p>
          <a:p>
            <a:pPr lvl="4"/>
            <a:r>
              <a:rPr lang="en-GB" altLang="nl-BE"/>
              <a:t>Eighth Outline Level</a:t>
            </a:r>
          </a:p>
          <a:p>
            <a:pPr lvl="4"/>
            <a:r>
              <a:rPr lang="en-GB" altLang="nl-BE"/>
              <a:t>Ninth Outline Level</a:t>
            </a:r>
          </a:p>
        </p:txBody>
      </p:sp>
      <p:sp>
        <p:nvSpPr>
          <p:cNvPr id="2" name="Rectangle 4">
            <a:extLst>
              <a:ext uri="{FF2B5EF4-FFF2-40B4-BE49-F238E27FC236}">
                <a16:creationId xmlns:a16="http://schemas.microsoft.com/office/drawing/2014/main" id="{6E8FD3EB-FBCC-FA45-8032-84D168EAE346}"/>
              </a:ext>
            </a:extLst>
          </p:cNvPr>
          <p:cNvSpPr>
            <a:spLocks noGrp="1" noChangeArrowheads="1"/>
          </p:cNvSpPr>
          <p:nvPr>
            <p:ph type="sldNum"/>
          </p:nvPr>
        </p:nvSpPr>
        <p:spPr bwMode="auto">
          <a:xfrm>
            <a:off x="9347201" y="6475413"/>
            <a:ext cx="2840567" cy="361950"/>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SzPct val="100000"/>
              <a:tabLst>
                <a:tab pos="723900" algn="l"/>
                <a:tab pos="1447800" algn="l"/>
              </a:tabLst>
              <a:defRPr sz="1200">
                <a:solidFill>
                  <a:srgbClr val="929292"/>
                </a:solidFill>
                <a:latin typeface="Times New Roman" panose="02020603050405020304" pitchFamily="18" charset="0"/>
                <a:cs typeface="Lucida Sans Unicode" panose="020B0602030504020204" pitchFamily="34" charset="0"/>
              </a:defRPr>
            </a:lvl1pPr>
          </a:lstStyle>
          <a:p>
            <a:pPr>
              <a:defRPr/>
            </a:pPr>
            <a:fld id="{18460C80-B785-3A4C-A151-91198A30E5C1}"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2466" name="Picture 1">
            <a:extLst>
              <a:ext uri="{FF2B5EF4-FFF2-40B4-BE49-F238E27FC236}">
                <a16:creationId xmlns:a16="http://schemas.microsoft.com/office/drawing/2014/main" id="{E060ECB6-A80C-534A-936A-60F900F241C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7" name="Rectangle 2">
            <a:extLst>
              <a:ext uri="{FF2B5EF4-FFF2-40B4-BE49-F238E27FC236}">
                <a16:creationId xmlns:a16="http://schemas.microsoft.com/office/drawing/2014/main" id="{16DC9C5B-C7FA-1346-8A11-F5FEAC64019B}"/>
              </a:ext>
            </a:extLst>
          </p:cNvPr>
          <p:cNvSpPr>
            <a:spLocks noGrp="1" noChangeArrowheads="1"/>
          </p:cNvSpPr>
          <p:nvPr>
            <p:ph type="title"/>
          </p:nvPr>
        </p:nvSpPr>
        <p:spPr bwMode="auto">
          <a:xfrm>
            <a:off x="609601" y="274639"/>
            <a:ext cx="1096856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Click to edit the title text format</a:t>
            </a:r>
          </a:p>
        </p:txBody>
      </p:sp>
      <p:sp>
        <p:nvSpPr>
          <p:cNvPr id="62468" name="Rectangle 3">
            <a:extLst>
              <a:ext uri="{FF2B5EF4-FFF2-40B4-BE49-F238E27FC236}">
                <a16:creationId xmlns:a16="http://schemas.microsoft.com/office/drawing/2014/main" id="{2C7BC564-B267-A041-BE2A-49D935D2CFCB}"/>
              </a:ext>
            </a:extLst>
          </p:cNvPr>
          <p:cNvSpPr>
            <a:spLocks noGrp="1" noChangeArrowheads="1"/>
          </p:cNvSpPr>
          <p:nvPr>
            <p:ph type="body" idx="1"/>
          </p:nvPr>
        </p:nvSpPr>
        <p:spPr bwMode="auto">
          <a:xfrm>
            <a:off x="609601" y="1600200"/>
            <a:ext cx="10968567"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Click to edit the outline text format</a:t>
            </a:r>
          </a:p>
          <a:p>
            <a:pPr lvl="1"/>
            <a:r>
              <a:rPr lang="en-GB" altLang="nl-BE"/>
              <a:t>Second Outline Level</a:t>
            </a:r>
          </a:p>
          <a:p>
            <a:pPr lvl="2"/>
            <a:r>
              <a:rPr lang="en-GB" altLang="nl-BE"/>
              <a:t>Third Outline Level</a:t>
            </a:r>
          </a:p>
          <a:p>
            <a:pPr lvl="3"/>
            <a:r>
              <a:rPr lang="en-GB" altLang="nl-BE"/>
              <a:t>Fourth Outline Level</a:t>
            </a:r>
          </a:p>
          <a:p>
            <a:pPr lvl="4"/>
            <a:r>
              <a:rPr lang="en-GB" altLang="nl-BE"/>
              <a:t>Fifth Outline Level</a:t>
            </a:r>
          </a:p>
          <a:p>
            <a:pPr lvl="4"/>
            <a:r>
              <a:rPr lang="en-GB" altLang="nl-BE"/>
              <a:t>Sixth Outline Level</a:t>
            </a:r>
          </a:p>
          <a:p>
            <a:pPr lvl="4"/>
            <a:r>
              <a:rPr lang="en-GB" altLang="nl-BE"/>
              <a:t>Seventh Outline Level</a:t>
            </a:r>
          </a:p>
          <a:p>
            <a:pPr lvl="4"/>
            <a:r>
              <a:rPr lang="en-GB" altLang="nl-BE"/>
              <a:t>Eighth Outline Level</a:t>
            </a:r>
          </a:p>
          <a:p>
            <a:pPr lvl="4"/>
            <a:r>
              <a:rPr lang="en-GB" altLang="nl-BE"/>
              <a:t>Ninth Outline Level</a:t>
            </a:r>
          </a:p>
        </p:txBody>
      </p:sp>
      <p:sp>
        <p:nvSpPr>
          <p:cNvPr id="2" name="Rectangle 4">
            <a:extLst>
              <a:ext uri="{FF2B5EF4-FFF2-40B4-BE49-F238E27FC236}">
                <a16:creationId xmlns:a16="http://schemas.microsoft.com/office/drawing/2014/main" id="{98466D60-9634-F549-96DC-EEFFE378963F}"/>
              </a:ext>
            </a:extLst>
          </p:cNvPr>
          <p:cNvSpPr>
            <a:spLocks noGrp="1" noChangeArrowheads="1"/>
          </p:cNvSpPr>
          <p:nvPr>
            <p:ph type="sldNum"/>
          </p:nvPr>
        </p:nvSpPr>
        <p:spPr bwMode="auto">
          <a:xfrm>
            <a:off x="9347201" y="6475413"/>
            <a:ext cx="2840567" cy="361950"/>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SzPct val="100000"/>
              <a:tabLst>
                <a:tab pos="723900" algn="l"/>
                <a:tab pos="1447800" algn="l"/>
              </a:tabLst>
              <a:defRPr sz="1200">
                <a:solidFill>
                  <a:srgbClr val="929292"/>
                </a:solidFill>
                <a:latin typeface="Times New Roman" panose="02020603050405020304" pitchFamily="18" charset="0"/>
                <a:cs typeface="Lucida Sans Unicode" panose="020B0602030504020204" pitchFamily="34" charset="0"/>
              </a:defRPr>
            </a:lvl1pPr>
          </a:lstStyle>
          <a:p>
            <a:pPr>
              <a:defRPr/>
            </a:pPr>
            <a:fld id="{1CA8F011-4A5C-714C-AED2-87845B256746}"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4754" name="Picture 1">
            <a:extLst>
              <a:ext uri="{FF2B5EF4-FFF2-40B4-BE49-F238E27FC236}">
                <a16:creationId xmlns:a16="http://schemas.microsoft.com/office/drawing/2014/main" id="{0F8D746E-3015-E249-A91C-E2C725347C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755" name="Rectangle 2">
            <a:extLst>
              <a:ext uri="{FF2B5EF4-FFF2-40B4-BE49-F238E27FC236}">
                <a16:creationId xmlns:a16="http://schemas.microsoft.com/office/drawing/2014/main" id="{9FBCB66D-8C89-1549-A747-3F17DEE6AE4F}"/>
              </a:ext>
            </a:extLst>
          </p:cNvPr>
          <p:cNvSpPr>
            <a:spLocks noGrp="1" noChangeArrowheads="1"/>
          </p:cNvSpPr>
          <p:nvPr>
            <p:ph type="title"/>
          </p:nvPr>
        </p:nvSpPr>
        <p:spPr bwMode="auto">
          <a:xfrm>
            <a:off x="609601" y="274639"/>
            <a:ext cx="1096856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Click to edit the title text format</a:t>
            </a:r>
          </a:p>
        </p:txBody>
      </p:sp>
      <p:sp>
        <p:nvSpPr>
          <p:cNvPr id="74756" name="Rectangle 3">
            <a:extLst>
              <a:ext uri="{FF2B5EF4-FFF2-40B4-BE49-F238E27FC236}">
                <a16:creationId xmlns:a16="http://schemas.microsoft.com/office/drawing/2014/main" id="{F4994864-7016-8F45-A8E2-D717F279D53C}"/>
              </a:ext>
            </a:extLst>
          </p:cNvPr>
          <p:cNvSpPr>
            <a:spLocks noGrp="1" noChangeArrowheads="1"/>
          </p:cNvSpPr>
          <p:nvPr>
            <p:ph type="body" idx="1"/>
          </p:nvPr>
        </p:nvSpPr>
        <p:spPr bwMode="auto">
          <a:xfrm>
            <a:off x="609601" y="1600200"/>
            <a:ext cx="10968567"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Click to edit the outline text format</a:t>
            </a:r>
          </a:p>
          <a:p>
            <a:pPr lvl="1"/>
            <a:r>
              <a:rPr lang="en-GB" altLang="nl-BE"/>
              <a:t>Second Outline Level</a:t>
            </a:r>
          </a:p>
          <a:p>
            <a:pPr lvl="2"/>
            <a:r>
              <a:rPr lang="en-GB" altLang="nl-BE"/>
              <a:t>Third Outline Level</a:t>
            </a:r>
          </a:p>
          <a:p>
            <a:pPr lvl="3"/>
            <a:r>
              <a:rPr lang="en-GB" altLang="nl-BE"/>
              <a:t>Fourth Outline Level</a:t>
            </a:r>
          </a:p>
          <a:p>
            <a:pPr lvl="4"/>
            <a:r>
              <a:rPr lang="en-GB" altLang="nl-BE"/>
              <a:t>Fifth Outline Level</a:t>
            </a:r>
          </a:p>
          <a:p>
            <a:pPr lvl="4"/>
            <a:r>
              <a:rPr lang="en-GB" altLang="nl-BE"/>
              <a:t>Sixth Outline Level</a:t>
            </a:r>
          </a:p>
          <a:p>
            <a:pPr lvl="4"/>
            <a:r>
              <a:rPr lang="en-GB" altLang="nl-BE"/>
              <a:t>Seventh Outline Level</a:t>
            </a:r>
          </a:p>
          <a:p>
            <a:pPr lvl="4"/>
            <a:r>
              <a:rPr lang="en-GB" altLang="nl-BE"/>
              <a:t>Eighth Outline Level</a:t>
            </a:r>
          </a:p>
          <a:p>
            <a:pPr lvl="4"/>
            <a:r>
              <a:rPr lang="en-GB" altLang="nl-BE"/>
              <a:t>Ninth Outline Level</a:t>
            </a:r>
          </a:p>
        </p:txBody>
      </p:sp>
      <p:sp>
        <p:nvSpPr>
          <p:cNvPr id="2" name="Rectangle 4">
            <a:extLst>
              <a:ext uri="{FF2B5EF4-FFF2-40B4-BE49-F238E27FC236}">
                <a16:creationId xmlns:a16="http://schemas.microsoft.com/office/drawing/2014/main" id="{DFE3C690-8619-0D4D-996F-2AF15E807D2A}"/>
              </a:ext>
            </a:extLst>
          </p:cNvPr>
          <p:cNvSpPr>
            <a:spLocks noGrp="1" noChangeArrowheads="1"/>
          </p:cNvSpPr>
          <p:nvPr>
            <p:ph type="sldNum"/>
          </p:nvPr>
        </p:nvSpPr>
        <p:spPr bwMode="auto">
          <a:xfrm>
            <a:off x="9167285" y="6356350"/>
            <a:ext cx="2840567" cy="361950"/>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SzPct val="100000"/>
              <a:tabLst>
                <a:tab pos="723900" algn="l"/>
                <a:tab pos="1447800" algn="l"/>
              </a:tabLst>
              <a:defRPr sz="1200">
                <a:solidFill>
                  <a:srgbClr val="929292"/>
                </a:solidFill>
                <a:latin typeface="Times New Roman" panose="02020603050405020304" pitchFamily="18" charset="0"/>
                <a:cs typeface="Lucida Sans Unicode" panose="020B0602030504020204" pitchFamily="34" charset="0"/>
              </a:defRPr>
            </a:lvl1pPr>
          </a:lstStyle>
          <a:p>
            <a:pPr>
              <a:defRPr/>
            </a:pPr>
            <a:fld id="{5BB440C5-9880-A341-91FB-DC2F0DDAD3E0}"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7042" name="Picture 1">
            <a:extLst>
              <a:ext uri="{FF2B5EF4-FFF2-40B4-BE49-F238E27FC236}">
                <a16:creationId xmlns:a16="http://schemas.microsoft.com/office/drawing/2014/main" id="{8B60F90B-6743-FB41-8CD3-FB4E6447D7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7043" name="Rectangle 2">
            <a:extLst>
              <a:ext uri="{FF2B5EF4-FFF2-40B4-BE49-F238E27FC236}">
                <a16:creationId xmlns:a16="http://schemas.microsoft.com/office/drawing/2014/main" id="{3B82AE24-BF96-234C-B4E3-A3BD2DCA7547}"/>
              </a:ext>
            </a:extLst>
          </p:cNvPr>
          <p:cNvSpPr>
            <a:spLocks noGrp="1" noChangeArrowheads="1"/>
          </p:cNvSpPr>
          <p:nvPr>
            <p:ph type="title"/>
          </p:nvPr>
        </p:nvSpPr>
        <p:spPr bwMode="auto">
          <a:xfrm>
            <a:off x="609601" y="274639"/>
            <a:ext cx="1096856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Click to edit the title text format</a:t>
            </a:r>
          </a:p>
        </p:txBody>
      </p:sp>
      <p:sp>
        <p:nvSpPr>
          <p:cNvPr id="87044" name="Rectangle 3">
            <a:extLst>
              <a:ext uri="{FF2B5EF4-FFF2-40B4-BE49-F238E27FC236}">
                <a16:creationId xmlns:a16="http://schemas.microsoft.com/office/drawing/2014/main" id="{D46CBE38-9357-0940-A85A-F94ADCF1AE2B}"/>
              </a:ext>
            </a:extLst>
          </p:cNvPr>
          <p:cNvSpPr>
            <a:spLocks noGrp="1" noChangeArrowheads="1"/>
          </p:cNvSpPr>
          <p:nvPr>
            <p:ph type="body" idx="1"/>
          </p:nvPr>
        </p:nvSpPr>
        <p:spPr bwMode="auto">
          <a:xfrm>
            <a:off x="609601" y="1600200"/>
            <a:ext cx="10968567"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Click to edit the outline text format</a:t>
            </a:r>
          </a:p>
          <a:p>
            <a:pPr lvl="1"/>
            <a:r>
              <a:rPr lang="en-GB" altLang="nl-BE"/>
              <a:t>Second Outline Level</a:t>
            </a:r>
          </a:p>
          <a:p>
            <a:pPr lvl="2"/>
            <a:r>
              <a:rPr lang="en-GB" altLang="nl-BE"/>
              <a:t>Third Outline Level</a:t>
            </a:r>
          </a:p>
          <a:p>
            <a:pPr lvl="3"/>
            <a:r>
              <a:rPr lang="en-GB" altLang="nl-BE"/>
              <a:t>Fourth Outline Level</a:t>
            </a:r>
          </a:p>
          <a:p>
            <a:pPr lvl="4"/>
            <a:r>
              <a:rPr lang="en-GB" altLang="nl-BE"/>
              <a:t>Fifth Outline Level</a:t>
            </a:r>
          </a:p>
          <a:p>
            <a:pPr lvl="4"/>
            <a:r>
              <a:rPr lang="en-GB" altLang="nl-BE"/>
              <a:t>Sixth Outline Level</a:t>
            </a:r>
          </a:p>
          <a:p>
            <a:pPr lvl="4"/>
            <a:r>
              <a:rPr lang="en-GB" altLang="nl-BE"/>
              <a:t>Seventh Outline Level</a:t>
            </a:r>
          </a:p>
          <a:p>
            <a:pPr lvl="4"/>
            <a:r>
              <a:rPr lang="en-GB" altLang="nl-BE"/>
              <a:t>Eighth Outline Level</a:t>
            </a:r>
          </a:p>
          <a:p>
            <a:pPr lvl="4"/>
            <a:r>
              <a:rPr lang="en-GB" altLang="nl-BE"/>
              <a:t>Ninth Outline Level</a:t>
            </a: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9090" name="Picture 1">
            <a:extLst>
              <a:ext uri="{FF2B5EF4-FFF2-40B4-BE49-F238E27FC236}">
                <a16:creationId xmlns:a16="http://schemas.microsoft.com/office/drawing/2014/main" id="{4C555B31-5833-C84B-A5C9-775DF8B453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20752"/>
          <a:stretch>
            <a:fillRect/>
          </a:stretch>
        </p:blipFill>
        <p:spPr bwMode="auto">
          <a:xfrm>
            <a:off x="0" y="1"/>
            <a:ext cx="12192000" cy="5438775"/>
          </a:xfrm>
          <a:prstGeom prst="rect">
            <a:avLst/>
          </a:prstGeom>
          <a:noFill/>
          <a:ln>
            <a:noFill/>
          </a:ln>
          <a:effectLst/>
          <a:extLst>
            <a:ext uri="{909E8E84-426E-40DD-AFC4-6F175D3DCCD1}">
              <a14:hiddenFill xmlns:a14="http://schemas.microsoft.com/office/drawing/2010/main">
                <a:blipFill dpi="0" rotWithShape="0">
                  <a:blip/>
                  <a:srcRect t="20752"/>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9091" name="Picture 2">
            <a:extLst>
              <a:ext uri="{FF2B5EF4-FFF2-40B4-BE49-F238E27FC236}">
                <a16:creationId xmlns:a16="http://schemas.microsoft.com/office/drawing/2014/main" id="{7240269B-BF0D-9F48-A87C-00D71119AFF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8267" y="5043488"/>
            <a:ext cx="5063067" cy="15478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9092" name="Rectangle 3">
            <a:extLst>
              <a:ext uri="{FF2B5EF4-FFF2-40B4-BE49-F238E27FC236}">
                <a16:creationId xmlns:a16="http://schemas.microsoft.com/office/drawing/2014/main" id="{C8B88F5E-1253-7841-8E93-442650F3D9A6}"/>
              </a:ext>
            </a:extLst>
          </p:cNvPr>
          <p:cNvSpPr>
            <a:spLocks noGrp="1" noChangeArrowheads="1"/>
          </p:cNvSpPr>
          <p:nvPr>
            <p:ph type="title"/>
          </p:nvPr>
        </p:nvSpPr>
        <p:spPr bwMode="auto">
          <a:xfrm>
            <a:off x="609601" y="274639"/>
            <a:ext cx="1096856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Click to edit the title text format</a:t>
            </a:r>
          </a:p>
        </p:txBody>
      </p:sp>
      <p:sp>
        <p:nvSpPr>
          <p:cNvPr id="89093" name="Rectangle 4">
            <a:extLst>
              <a:ext uri="{FF2B5EF4-FFF2-40B4-BE49-F238E27FC236}">
                <a16:creationId xmlns:a16="http://schemas.microsoft.com/office/drawing/2014/main" id="{8ACB047D-8A19-9E47-9EEC-FDBFADDD187E}"/>
              </a:ext>
            </a:extLst>
          </p:cNvPr>
          <p:cNvSpPr>
            <a:spLocks noGrp="1" noChangeArrowheads="1"/>
          </p:cNvSpPr>
          <p:nvPr>
            <p:ph type="body" idx="1"/>
          </p:nvPr>
        </p:nvSpPr>
        <p:spPr bwMode="auto">
          <a:xfrm>
            <a:off x="609601" y="1600200"/>
            <a:ext cx="10968567"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Click to edit the outline text format</a:t>
            </a:r>
          </a:p>
          <a:p>
            <a:pPr lvl="1"/>
            <a:r>
              <a:rPr lang="en-GB" altLang="nl-BE"/>
              <a:t>Second Outline Level</a:t>
            </a:r>
          </a:p>
          <a:p>
            <a:pPr lvl="2"/>
            <a:r>
              <a:rPr lang="en-GB" altLang="nl-BE"/>
              <a:t>Third Outline Level</a:t>
            </a:r>
          </a:p>
          <a:p>
            <a:pPr lvl="3"/>
            <a:r>
              <a:rPr lang="en-GB" altLang="nl-BE"/>
              <a:t>Fourth Outline Level</a:t>
            </a:r>
          </a:p>
          <a:p>
            <a:pPr lvl="4"/>
            <a:r>
              <a:rPr lang="en-GB" altLang="nl-BE"/>
              <a:t>Fifth Outline Level</a:t>
            </a:r>
          </a:p>
          <a:p>
            <a:pPr lvl="4"/>
            <a:r>
              <a:rPr lang="en-GB" altLang="nl-BE"/>
              <a:t>Sixth Outline Level</a:t>
            </a:r>
          </a:p>
          <a:p>
            <a:pPr lvl="4"/>
            <a:r>
              <a:rPr lang="en-GB" altLang="nl-BE"/>
              <a:t>Seventh Outline Level</a:t>
            </a:r>
          </a:p>
          <a:p>
            <a:pPr lvl="4"/>
            <a:r>
              <a:rPr lang="en-GB" altLang="nl-BE"/>
              <a:t>Eighth Outline Level</a:t>
            </a:r>
          </a:p>
          <a:p>
            <a:pPr lvl="4"/>
            <a:r>
              <a:rPr lang="en-GB" altLang="nl-BE"/>
              <a:t>Ninth Outline Level</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
            <a:extLst>
              <a:ext uri="{FF2B5EF4-FFF2-40B4-BE49-F238E27FC236}">
                <a16:creationId xmlns:a16="http://schemas.microsoft.com/office/drawing/2014/main" id="{4B32B064-9AF6-954F-B212-A64EC34BEF2B}"/>
              </a:ext>
            </a:extLst>
          </p:cNvPr>
          <p:cNvSpPr>
            <a:spLocks noGrp="1" noChangeArrowheads="1"/>
          </p:cNvSpPr>
          <p:nvPr>
            <p:ph type="title"/>
          </p:nvPr>
        </p:nvSpPr>
        <p:spPr bwMode="auto">
          <a:xfrm>
            <a:off x="609601" y="274639"/>
            <a:ext cx="1096856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Click to edit the title text format</a:t>
            </a:r>
          </a:p>
        </p:txBody>
      </p:sp>
      <p:sp>
        <p:nvSpPr>
          <p:cNvPr id="90115" name="Rectangle 2">
            <a:extLst>
              <a:ext uri="{FF2B5EF4-FFF2-40B4-BE49-F238E27FC236}">
                <a16:creationId xmlns:a16="http://schemas.microsoft.com/office/drawing/2014/main" id="{AE2345A1-A004-574C-B0EB-3ECA76617872}"/>
              </a:ext>
            </a:extLst>
          </p:cNvPr>
          <p:cNvSpPr>
            <a:spLocks noGrp="1" noChangeArrowheads="1"/>
          </p:cNvSpPr>
          <p:nvPr>
            <p:ph type="body" idx="1"/>
          </p:nvPr>
        </p:nvSpPr>
        <p:spPr bwMode="auto">
          <a:xfrm>
            <a:off x="609601" y="1600200"/>
            <a:ext cx="10968567"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Click to edit the outline text format</a:t>
            </a:r>
          </a:p>
          <a:p>
            <a:pPr lvl="1"/>
            <a:r>
              <a:rPr lang="en-GB" altLang="nl-BE"/>
              <a:t>Second Outline Level</a:t>
            </a:r>
          </a:p>
          <a:p>
            <a:pPr lvl="2"/>
            <a:r>
              <a:rPr lang="en-GB" altLang="nl-BE"/>
              <a:t>Third Outline Level</a:t>
            </a:r>
          </a:p>
          <a:p>
            <a:pPr lvl="3"/>
            <a:r>
              <a:rPr lang="en-GB" altLang="nl-BE"/>
              <a:t>Fourth Outline Level</a:t>
            </a:r>
          </a:p>
          <a:p>
            <a:pPr lvl="4"/>
            <a:r>
              <a:rPr lang="en-GB" altLang="nl-BE"/>
              <a:t>Fifth Outline Level</a:t>
            </a:r>
          </a:p>
          <a:p>
            <a:pPr lvl="4"/>
            <a:r>
              <a:rPr lang="en-GB" altLang="nl-BE"/>
              <a:t>Sixth Outline Level</a:t>
            </a:r>
          </a:p>
          <a:p>
            <a:pPr lvl="4"/>
            <a:r>
              <a:rPr lang="en-GB" altLang="nl-BE"/>
              <a:t>Seventh Outline Level</a:t>
            </a:r>
          </a:p>
          <a:p>
            <a:pPr lvl="4"/>
            <a:r>
              <a:rPr lang="en-GB" altLang="nl-BE"/>
              <a:t>Eighth Outline Level</a:t>
            </a:r>
          </a:p>
          <a:p>
            <a:pPr lvl="4"/>
            <a:r>
              <a:rPr lang="en-GB" altLang="nl-BE"/>
              <a:t>Ninth Outline Level</a:t>
            </a:r>
          </a:p>
        </p:txBody>
      </p:sp>
      <p:sp>
        <p:nvSpPr>
          <p:cNvPr id="2" name="Rectangle 3">
            <a:extLst>
              <a:ext uri="{FF2B5EF4-FFF2-40B4-BE49-F238E27FC236}">
                <a16:creationId xmlns:a16="http://schemas.microsoft.com/office/drawing/2014/main" id="{C45CEFFA-BFFC-604E-82F2-83AA3FC8D8C9}"/>
              </a:ext>
            </a:extLst>
          </p:cNvPr>
          <p:cNvSpPr>
            <a:spLocks noGrp="1" noChangeArrowheads="1"/>
          </p:cNvSpPr>
          <p:nvPr>
            <p:ph type="sldNum"/>
          </p:nvPr>
        </p:nvSpPr>
        <p:spPr bwMode="auto">
          <a:xfrm>
            <a:off x="8737601" y="6356350"/>
            <a:ext cx="2840567" cy="361950"/>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SzPct val="100000"/>
              <a:tabLst>
                <a:tab pos="723900" algn="l"/>
                <a:tab pos="1447800" algn="l"/>
              </a:tabLst>
              <a:defRPr sz="1200">
                <a:solidFill>
                  <a:srgbClr val="666666"/>
                </a:solidFill>
                <a:latin typeface="Times New Roman" panose="02020603050405020304" pitchFamily="18" charset="0"/>
                <a:cs typeface="Lucida Sans Unicode" panose="020B0602030504020204" pitchFamily="34" charset="0"/>
              </a:defRPr>
            </a:lvl1pPr>
          </a:lstStyle>
          <a:p>
            <a:pPr>
              <a:defRPr/>
            </a:pPr>
            <a:r>
              <a:rPr lang="nl-NL" altLang="nl-BE"/>
              <a:t>© </a:t>
            </a:r>
            <a:r>
              <a:rPr lang="nl-NL" altLang="nl-BE" b="1"/>
              <a:t>artesis</a:t>
            </a:r>
            <a:r>
              <a:rPr lang="nl-NL" altLang="nl-BE"/>
              <a:t> 2017 | </a:t>
            </a:r>
            <a:fld id="{526BE13F-27CF-6442-92BD-9F20FD5E506B}" type="slidenum">
              <a:rPr lang="nl-NL" altLang="nl-BE" smtClean="0"/>
              <a:pPr>
                <a:defRPr/>
              </a:pPr>
              <a:t>‹#›</a:t>
            </a:fld>
            <a:endParaRPr lang="nl-NL" altLang="nl-BE"/>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
            <a:extLst>
              <a:ext uri="{FF2B5EF4-FFF2-40B4-BE49-F238E27FC236}">
                <a16:creationId xmlns:a16="http://schemas.microsoft.com/office/drawing/2014/main" id="{5FE0C5F3-4E09-0F43-9BFA-B5B77577D23E}"/>
              </a:ext>
            </a:extLst>
          </p:cNvPr>
          <p:cNvSpPr>
            <a:spLocks noGrp="1" noChangeArrowheads="1"/>
          </p:cNvSpPr>
          <p:nvPr>
            <p:ph type="title"/>
          </p:nvPr>
        </p:nvSpPr>
        <p:spPr bwMode="auto">
          <a:xfrm>
            <a:off x="609601" y="274639"/>
            <a:ext cx="10968567"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Click to edit the title text format</a:t>
            </a:r>
          </a:p>
        </p:txBody>
      </p:sp>
      <p:sp>
        <p:nvSpPr>
          <p:cNvPr id="102403" name="Rectangle 2">
            <a:extLst>
              <a:ext uri="{FF2B5EF4-FFF2-40B4-BE49-F238E27FC236}">
                <a16:creationId xmlns:a16="http://schemas.microsoft.com/office/drawing/2014/main" id="{6422B7FA-95B6-6940-851C-6698773C2D7A}"/>
              </a:ext>
            </a:extLst>
          </p:cNvPr>
          <p:cNvSpPr>
            <a:spLocks noGrp="1" noChangeArrowheads="1"/>
          </p:cNvSpPr>
          <p:nvPr>
            <p:ph type="body" idx="1"/>
          </p:nvPr>
        </p:nvSpPr>
        <p:spPr bwMode="auto">
          <a:xfrm>
            <a:off x="609601" y="1600200"/>
            <a:ext cx="10968567"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Click to edit the outline text format</a:t>
            </a:r>
          </a:p>
          <a:p>
            <a:pPr lvl="1"/>
            <a:r>
              <a:rPr lang="en-GB" altLang="nl-BE"/>
              <a:t>Second Outline Level</a:t>
            </a:r>
          </a:p>
          <a:p>
            <a:pPr lvl="2"/>
            <a:r>
              <a:rPr lang="en-GB" altLang="nl-BE"/>
              <a:t>Third Outline Level</a:t>
            </a:r>
          </a:p>
          <a:p>
            <a:pPr lvl="3"/>
            <a:r>
              <a:rPr lang="en-GB" altLang="nl-BE"/>
              <a:t>Fourth Outline Level</a:t>
            </a:r>
          </a:p>
          <a:p>
            <a:pPr lvl="4"/>
            <a:r>
              <a:rPr lang="en-GB" altLang="nl-BE"/>
              <a:t>Fifth Outline Level</a:t>
            </a:r>
          </a:p>
          <a:p>
            <a:pPr lvl="4"/>
            <a:r>
              <a:rPr lang="en-GB" altLang="nl-BE"/>
              <a:t>Sixth Outline Level</a:t>
            </a:r>
          </a:p>
          <a:p>
            <a:pPr lvl="4"/>
            <a:r>
              <a:rPr lang="en-GB" altLang="nl-BE"/>
              <a:t>Seventh Outline Level</a:t>
            </a:r>
          </a:p>
          <a:p>
            <a:pPr lvl="4"/>
            <a:r>
              <a:rPr lang="en-GB" altLang="nl-BE"/>
              <a:t>Eighth Outline Level</a:t>
            </a:r>
          </a:p>
          <a:p>
            <a:pPr lvl="4"/>
            <a:r>
              <a:rPr lang="en-GB" altLang="nl-BE"/>
              <a:t>Ninth Outline Level</a:t>
            </a:r>
          </a:p>
        </p:txBody>
      </p:sp>
      <p:sp>
        <p:nvSpPr>
          <p:cNvPr id="2" name="Rectangle 3">
            <a:extLst>
              <a:ext uri="{FF2B5EF4-FFF2-40B4-BE49-F238E27FC236}">
                <a16:creationId xmlns:a16="http://schemas.microsoft.com/office/drawing/2014/main" id="{292FE255-DAA6-F14C-8E37-4052DAE8B030}"/>
              </a:ext>
            </a:extLst>
          </p:cNvPr>
          <p:cNvSpPr>
            <a:spLocks noGrp="1" noChangeArrowheads="1"/>
          </p:cNvSpPr>
          <p:nvPr>
            <p:ph type="dt"/>
          </p:nvPr>
        </p:nvSpPr>
        <p:spPr bwMode="auto">
          <a:xfrm>
            <a:off x="609600" y="6248401"/>
            <a:ext cx="2840567" cy="454025"/>
          </a:xfrm>
          <a:prstGeom prst="rect">
            <a:avLst/>
          </a:prstGeom>
          <a:noFill/>
          <a:ln>
            <a:noFill/>
          </a:ln>
          <a:effec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723900" algn="l"/>
                <a:tab pos="1447800" algn="l"/>
              </a:tabLst>
              <a:defRPr sz="1200">
                <a:solidFill>
                  <a:srgbClr val="666666"/>
                </a:solidFill>
                <a:latin typeface="Times New Roman" panose="02020603050405020304" pitchFamily="18" charset="0"/>
                <a:ea typeface="+mn-ea"/>
                <a:cs typeface="Lucida Sans Unicode" panose="020B0602030504020204" pitchFamily="34" charset="0"/>
              </a:defRPr>
            </a:lvl1pPr>
          </a:lstStyle>
          <a:p>
            <a:pPr>
              <a:defRPr/>
            </a:pPr>
            <a:r>
              <a:rPr lang="nl-BE" altLang="nl-BE"/>
              <a:t>2005-2006</a:t>
            </a:r>
          </a:p>
        </p:txBody>
      </p:sp>
      <p:sp>
        <p:nvSpPr>
          <p:cNvPr id="12292" name="Rectangle 4">
            <a:extLst>
              <a:ext uri="{FF2B5EF4-FFF2-40B4-BE49-F238E27FC236}">
                <a16:creationId xmlns:a16="http://schemas.microsoft.com/office/drawing/2014/main" id="{9C3036F6-2F6B-3648-BA1C-9373E51B43F4}"/>
              </a:ext>
            </a:extLst>
          </p:cNvPr>
          <p:cNvSpPr>
            <a:spLocks noGrp="1" noChangeArrowheads="1"/>
          </p:cNvSpPr>
          <p:nvPr>
            <p:ph type="ftr"/>
          </p:nvPr>
        </p:nvSpPr>
        <p:spPr bwMode="auto">
          <a:xfrm>
            <a:off x="4165601" y="6248401"/>
            <a:ext cx="3856567" cy="454025"/>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ctr" eaLnBrk="1" hangingPunct="1">
              <a:buClrTx/>
              <a:buSzPct val="100000"/>
              <a:buFontTx/>
              <a:buNone/>
              <a:tabLst>
                <a:tab pos="723900" algn="l"/>
                <a:tab pos="1447800" algn="l"/>
                <a:tab pos="2171700" algn="l"/>
              </a:tabLst>
              <a:defRPr sz="1200">
                <a:solidFill>
                  <a:srgbClr val="666666"/>
                </a:solidFill>
                <a:latin typeface="Times New Roman" panose="02020603050405020304" pitchFamily="18" charset="0"/>
                <a:ea typeface="+mn-ea"/>
                <a:cs typeface="Lucida Sans Unicode" panose="020B0602030504020204" pitchFamily="34" charset="0"/>
              </a:defRPr>
            </a:lvl1pPr>
          </a:lstStyle>
          <a:p>
            <a:pPr>
              <a:defRPr/>
            </a:pPr>
            <a:r>
              <a:rPr lang="nl-BE" altLang="nl-BE"/>
              <a:t>Systeemanalyse 1TI Technieken</a:t>
            </a:r>
          </a:p>
        </p:txBody>
      </p:sp>
      <p:sp>
        <p:nvSpPr>
          <p:cNvPr id="12293" name="Rectangle 5">
            <a:extLst>
              <a:ext uri="{FF2B5EF4-FFF2-40B4-BE49-F238E27FC236}">
                <a16:creationId xmlns:a16="http://schemas.microsoft.com/office/drawing/2014/main" id="{2538C384-73D9-5447-86D2-DE526205E17F}"/>
              </a:ext>
            </a:extLst>
          </p:cNvPr>
          <p:cNvSpPr>
            <a:spLocks noGrp="1" noChangeArrowheads="1"/>
          </p:cNvSpPr>
          <p:nvPr>
            <p:ph type="sldNum"/>
          </p:nvPr>
        </p:nvSpPr>
        <p:spPr bwMode="auto">
          <a:xfrm>
            <a:off x="8737601" y="6248401"/>
            <a:ext cx="2840567" cy="454025"/>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SzPct val="100000"/>
              <a:tabLst>
                <a:tab pos="723900" algn="l"/>
                <a:tab pos="1447800" algn="l"/>
              </a:tabLst>
              <a:defRPr sz="1200">
                <a:solidFill>
                  <a:srgbClr val="666666"/>
                </a:solidFill>
                <a:latin typeface="Times New Roman" panose="02020603050405020304" pitchFamily="18" charset="0"/>
                <a:cs typeface="Lucida Sans Unicode" panose="020B0602030504020204" pitchFamily="34" charset="0"/>
              </a:defRPr>
            </a:lvl1pPr>
          </a:lstStyle>
          <a:p>
            <a:pPr>
              <a:defRPr/>
            </a:pPr>
            <a:fld id="{91E6D651-4F7D-3B43-A6BA-296D4BEA6134}" type="slidenum">
              <a:rPr lang="nl-NL" altLang="nl-BE"/>
              <a:pPr>
                <a:defRPr/>
              </a:pPr>
              <a:t>‹#›</a:t>
            </a:fld>
            <a:endParaRPr lang="nl-NL" altLang="nl-BE"/>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B44457E-357F-EF4E-BA8F-43239FA50615}"/>
              </a:ext>
            </a:extLst>
          </p:cNvPr>
          <p:cNvSpPr>
            <a:spLocks noChangeArrowheads="1"/>
          </p:cNvSpPr>
          <p:nvPr/>
        </p:nvSpPr>
        <p:spPr bwMode="auto">
          <a:xfrm>
            <a:off x="5207434" y="2865106"/>
            <a:ext cx="1859120" cy="19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endParaRPr lang="en-US" altLang="nl-BE" sz="675" dirty="0">
              <a:solidFill>
                <a:srgbClr val="FFFFFF"/>
              </a:solidFill>
            </a:endParaRPr>
          </a:p>
        </p:txBody>
      </p:sp>
      <p:sp>
        <p:nvSpPr>
          <p:cNvPr id="5" name="Text Box 2">
            <a:extLst>
              <a:ext uri="{FF2B5EF4-FFF2-40B4-BE49-F238E27FC236}">
                <a16:creationId xmlns:a16="http://schemas.microsoft.com/office/drawing/2014/main" id="{D55B76BC-8759-F54E-BD68-0B7A700DD0CB}"/>
              </a:ext>
            </a:extLst>
          </p:cNvPr>
          <p:cNvSpPr txBox="1">
            <a:spLocks noChangeArrowheads="1"/>
          </p:cNvSpPr>
          <p:nvPr/>
        </p:nvSpPr>
        <p:spPr bwMode="auto">
          <a:xfrm>
            <a:off x="4511094" y="1674108"/>
            <a:ext cx="2354667" cy="348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endParaRPr lang="nl-BE" altLang="nl-BE" sz="1519">
              <a:solidFill>
                <a:schemeClr val="bg1"/>
              </a:solidFill>
            </a:endParaRPr>
          </a:p>
        </p:txBody>
      </p:sp>
      <p:sp>
        <p:nvSpPr>
          <p:cNvPr id="6" name="Text Box 3">
            <a:extLst>
              <a:ext uri="{FF2B5EF4-FFF2-40B4-BE49-F238E27FC236}">
                <a16:creationId xmlns:a16="http://schemas.microsoft.com/office/drawing/2014/main" id="{B8F0A5DF-13AA-8D49-88C4-58060EFE8DB6}"/>
              </a:ext>
            </a:extLst>
          </p:cNvPr>
          <p:cNvSpPr txBox="1">
            <a:spLocks noChangeArrowheads="1"/>
          </p:cNvSpPr>
          <p:nvPr/>
        </p:nvSpPr>
        <p:spPr bwMode="auto">
          <a:xfrm>
            <a:off x="5346820" y="3435083"/>
            <a:ext cx="1518941" cy="4159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ctr" eaLnBrk="1" hangingPunct="1">
              <a:spcBef>
                <a:spcPts val="214"/>
              </a:spcBef>
              <a:buClrTx/>
            </a:pPr>
            <a:endParaRPr lang="nl-BE" altLang="nl-BE" sz="1181">
              <a:solidFill>
                <a:srgbClr val="FFFFFF"/>
              </a:solidFill>
            </a:endParaRPr>
          </a:p>
        </p:txBody>
      </p:sp>
      <p:sp>
        <p:nvSpPr>
          <p:cNvPr id="7" name="Text Box 4">
            <a:extLst>
              <a:ext uri="{FF2B5EF4-FFF2-40B4-BE49-F238E27FC236}">
                <a16:creationId xmlns:a16="http://schemas.microsoft.com/office/drawing/2014/main" id="{05F87A04-C425-BC46-BCD9-5EB3D9D1E570}"/>
              </a:ext>
            </a:extLst>
          </p:cNvPr>
          <p:cNvSpPr txBox="1">
            <a:spLocks noChangeArrowheads="1"/>
          </p:cNvSpPr>
          <p:nvPr/>
        </p:nvSpPr>
        <p:spPr bwMode="auto">
          <a:xfrm>
            <a:off x="6946597" y="3975812"/>
            <a:ext cx="2335759" cy="587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1358" tIns="10679" rIns="21358" bIns="10679"/>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lnSpc>
                <a:spcPct val="90000"/>
              </a:lnSpc>
              <a:spcBef>
                <a:spcPts val="167"/>
              </a:spcBef>
              <a:buClrTx/>
            </a:pPr>
            <a:r>
              <a:rPr lang="nl-BE" altLang="nl-BE" sz="1800">
                <a:solidFill>
                  <a:schemeClr val="bg1"/>
                </a:solidFill>
                <a:latin typeface="Century Gothic" panose="020B0502020202020204" pitchFamily="34" charset="0"/>
                <a:cs typeface="Arial" panose="020B0604020202020204" pitchFamily="34" charset="0"/>
              </a:rPr>
              <a:t>Koen Van Eyken</a:t>
            </a:r>
          </a:p>
          <a:p>
            <a:pPr eaLnBrk="1" hangingPunct="1">
              <a:lnSpc>
                <a:spcPct val="90000"/>
              </a:lnSpc>
              <a:spcBef>
                <a:spcPts val="167"/>
              </a:spcBef>
              <a:buClrTx/>
            </a:pPr>
            <a:endParaRPr lang="nl-BE" altLang="nl-BE" sz="1800">
              <a:solidFill>
                <a:srgbClr val="CCCCFF"/>
              </a:solidFill>
              <a:cs typeface="Arial" panose="020B0604020202020204" pitchFamily="34" charset="0"/>
            </a:endParaRPr>
          </a:p>
        </p:txBody>
      </p:sp>
      <p:sp>
        <p:nvSpPr>
          <p:cNvPr id="8" name="Title 7">
            <a:extLst>
              <a:ext uri="{FF2B5EF4-FFF2-40B4-BE49-F238E27FC236}">
                <a16:creationId xmlns:a16="http://schemas.microsoft.com/office/drawing/2014/main" id="{98C17DD0-F3F2-7B44-8FEB-35CD00F8BB68}"/>
              </a:ext>
            </a:extLst>
          </p:cNvPr>
          <p:cNvSpPr>
            <a:spLocks noGrp="1"/>
          </p:cNvSpPr>
          <p:nvPr>
            <p:ph type="ctrTitle"/>
          </p:nvPr>
        </p:nvSpPr>
        <p:spPr>
          <a:xfrm>
            <a:off x="4097779" y="1415093"/>
            <a:ext cx="4260953" cy="405240"/>
          </a:xfrm>
        </p:spPr>
        <p:txBody>
          <a:bodyPr/>
          <a:lstStyle/>
          <a:p>
            <a:r>
              <a:rPr lang="nl-BE" altLang="nl-BE" sz="1856"/>
              <a:t>System and Application Design</a:t>
            </a:r>
            <a:endParaRPr lang="en-BE" sz="2025"/>
          </a:p>
        </p:txBody>
      </p:sp>
      <p:sp>
        <p:nvSpPr>
          <p:cNvPr id="9" name="Subtitle 8">
            <a:extLst>
              <a:ext uri="{FF2B5EF4-FFF2-40B4-BE49-F238E27FC236}">
                <a16:creationId xmlns:a16="http://schemas.microsoft.com/office/drawing/2014/main" id="{AE5FC4D4-4B78-ED4C-B8EC-0B4864A0D370}"/>
              </a:ext>
            </a:extLst>
          </p:cNvPr>
          <p:cNvSpPr>
            <a:spLocks noGrp="1"/>
          </p:cNvSpPr>
          <p:nvPr>
            <p:ph type="subTitle" idx="1"/>
          </p:nvPr>
        </p:nvSpPr>
        <p:spPr>
          <a:xfrm>
            <a:off x="1703512" y="2199314"/>
            <a:ext cx="10153127" cy="919711"/>
          </a:xfrm>
        </p:spPr>
        <p:txBody>
          <a:bodyPr/>
          <a:lstStyle/>
          <a:p>
            <a:r>
              <a:rPr lang="nl-BE" altLang="nl-BE" sz="4500" dirty="0">
                <a:solidFill>
                  <a:srgbClr val="FFFFFF"/>
                </a:solidFill>
              </a:rPr>
              <a:t>Toestandsdiagram - oefeningen</a:t>
            </a:r>
            <a:endParaRPr lang="en-BE" sz="3600" dirty="0"/>
          </a:p>
        </p:txBody>
      </p:sp>
    </p:spTree>
    <p:extLst>
      <p:ext uri="{BB962C8B-B14F-4D97-AF65-F5344CB8AC3E}">
        <p14:creationId xmlns:p14="http://schemas.microsoft.com/office/powerpoint/2010/main" val="34002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ext Box 1">
            <a:extLst>
              <a:ext uri="{FF2B5EF4-FFF2-40B4-BE49-F238E27FC236}">
                <a16:creationId xmlns:a16="http://schemas.microsoft.com/office/drawing/2014/main" id="{410B9084-DDEC-E944-AA17-81E392B1C86B}"/>
              </a:ext>
            </a:extLst>
          </p:cNvPr>
          <p:cNvSpPr txBox="1">
            <a:spLocks noChangeArrowheads="1"/>
          </p:cNvSpPr>
          <p:nvPr/>
        </p:nvSpPr>
        <p:spPr bwMode="auto">
          <a:xfrm>
            <a:off x="3240089" y="3740151"/>
            <a:ext cx="12525375" cy="6378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spcBef>
                <a:spcPts val="8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buClrTx/>
              <a:buFontTx/>
              <a:buNone/>
            </a:pPr>
            <a:endParaRPr lang="fr-BE" altLang="nl-BE"/>
          </a:p>
        </p:txBody>
      </p:sp>
      <p:sp>
        <p:nvSpPr>
          <p:cNvPr id="119810" name="Text Box 2">
            <a:extLst>
              <a:ext uri="{FF2B5EF4-FFF2-40B4-BE49-F238E27FC236}">
                <a16:creationId xmlns:a16="http://schemas.microsoft.com/office/drawing/2014/main" id="{3A89E9E0-B6B9-714A-A017-4447F7D77FE3}"/>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r>
              <a:rPr lang="nl-NL" altLang="nl-BE" sz="1200" dirty="0">
                <a:solidFill>
                  <a:srgbClr val="666666"/>
                </a:solidFill>
              </a:rPr>
              <a:t>© AP 2020 | </a:t>
            </a:r>
            <a:fld id="{C591D3A9-A6BD-6549-BC8E-BB2523D3698D}" type="slidenum">
              <a:rPr lang="nl-NL" altLang="nl-BE" sz="1200">
                <a:solidFill>
                  <a:srgbClr val="666666"/>
                </a:solidFill>
              </a:rPr>
              <a:pPr algn="r" eaLnBrk="1" hangingPunct="1">
                <a:spcBef>
                  <a:spcPct val="0"/>
                </a:spcBef>
                <a:buClrTx/>
                <a:buFontTx/>
                <a:buNone/>
              </a:pPr>
              <a:t>2</a:t>
            </a:fld>
            <a:endParaRPr lang="nl-NL" altLang="nl-BE" sz="1200" dirty="0">
              <a:solidFill>
                <a:srgbClr val="666666"/>
              </a:solidFill>
            </a:endParaRPr>
          </a:p>
        </p:txBody>
      </p:sp>
      <p:sp>
        <p:nvSpPr>
          <p:cNvPr id="119811" name="Text Box 3">
            <a:extLst>
              <a:ext uri="{FF2B5EF4-FFF2-40B4-BE49-F238E27FC236}">
                <a16:creationId xmlns:a16="http://schemas.microsoft.com/office/drawing/2014/main" id="{A422697F-53DF-0241-A17E-7538FBEFC424}"/>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en-GB" altLang="nl-BE" sz="3600">
                <a:solidFill>
                  <a:srgbClr val="68676C"/>
                </a:solidFill>
              </a:rPr>
              <a:t>Toestandsdiagrammen - oefening</a:t>
            </a:r>
          </a:p>
        </p:txBody>
      </p:sp>
      <p:pic>
        <p:nvPicPr>
          <p:cNvPr id="119812" name="Picture 6" descr="Image result for lets do this">
            <a:extLst>
              <a:ext uri="{FF2B5EF4-FFF2-40B4-BE49-F238E27FC236}">
                <a16:creationId xmlns:a16="http://schemas.microsoft.com/office/drawing/2014/main" id="{D8017D01-861F-1340-A765-22D3A62FB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4" y="858839"/>
            <a:ext cx="56165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 Box 1">
            <a:extLst>
              <a:ext uri="{FF2B5EF4-FFF2-40B4-BE49-F238E27FC236}">
                <a16:creationId xmlns:a16="http://schemas.microsoft.com/office/drawing/2014/main" id="{05EF4C5E-1768-4240-B279-096C5F780F5C}"/>
              </a:ext>
            </a:extLst>
          </p:cNvPr>
          <p:cNvSpPr txBox="1">
            <a:spLocks noChangeArrowheads="1"/>
          </p:cNvSpPr>
          <p:nvPr/>
        </p:nvSpPr>
        <p:spPr bwMode="auto">
          <a:xfrm>
            <a:off x="695400" y="1052514"/>
            <a:ext cx="11089232"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spcBef>
                <a:spcPts val="8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lnSpc>
                <a:spcPct val="150000"/>
              </a:lnSpc>
              <a:spcBef>
                <a:spcPts val="700"/>
              </a:spcBef>
              <a:buClrTx/>
            </a:pPr>
            <a:r>
              <a:rPr lang="fr-BE" altLang="nl-BE" sz="2800" dirty="0" err="1"/>
              <a:t>Maak</a:t>
            </a:r>
            <a:r>
              <a:rPr lang="fr-BE" altLang="nl-BE" sz="2800" dirty="0"/>
              <a:t> </a:t>
            </a:r>
            <a:r>
              <a:rPr lang="fr-BE" altLang="nl-BE" sz="2800" dirty="0" err="1"/>
              <a:t>een</a:t>
            </a:r>
            <a:r>
              <a:rPr lang="fr-BE" altLang="nl-BE" sz="2800" dirty="0"/>
              <a:t> state chart van </a:t>
            </a:r>
            <a:r>
              <a:rPr lang="fr-BE" altLang="nl-BE" sz="2800" dirty="0" err="1"/>
              <a:t>een</a:t>
            </a:r>
            <a:r>
              <a:rPr lang="fr-BE" altLang="nl-BE" sz="2800" dirty="0"/>
              <a:t> </a:t>
            </a:r>
            <a:r>
              <a:rPr lang="fr-BE" altLang="nl-BE" sz="2800" dirty="0" err="1"/>
              <a:t>bestelling</a:t>
            </a:r>
            <a:r>
              <a:rPr lang="fr-BE" altLang="nl-BE" sz="2800" dirty="0"/>
              <a:t> </a:t>
            </a:r>
            <a:r>
              <a:rPr lang="fr-BE" altLang="nl-BE" sz="2800" dirty="0" err="1"/>
              <a:t>verzenden</a:t>
            </a:r>
            <a:r>
              <a:rPr lang="fr-BE" altLang="nl-BE" sz="2800" dirty="0"/>
              <a:t>.</a:t>
            </a:r>
          </a:p>
          <a:p>
            <a:pPr eaLnBrk="1" hangingPunct="1">
              <a:lnSpc>
                <a:spcPct val="150000"/>
              </a:lnSpc>
              <a:spcBef>
                <a:spcPts val="700"/>
              </a:spcBef>
              <a:buClrTx/>
            </a:pPr>
            <a:r>
              <a:rPr lang="fr-BE" altLang="nl-BE" sz="2800" dirty="0"/>
              <a:t>Elke </a:t>
            </a:r>
            <a:r>
              <a:rPr lang="fr-BE" altLang="nl-BE" sz="2800" dirty="0" err="1"/>
              <a:t>nieuwe</a:t>
            </a:r>
            <a:r>
              <a:rPr lang="fr-BE" altLang="nl-BE" sz="2800" dirty="0"/>
              <a:t> </a:t>
            </a:r>
            <a:r>
              <a:rPr lang="fr-BE" altLang="nl-BE" sz="2800" dirty="0" err="1"/>
              <a:t>bestelling</a:t>
            </a:r>
            <a:r>
              <a:rPr lang="fr-BE" altLang="nl-BE" sz="2800" dirty="0"/>
              <a:t> </a:t>
            </a:r>
            <a:r>
              <a:rPr lang="fr-BE" altLang="nl-BE" sz="2800" dirty="0" err="1"/>
              <a:t>wordt</a:t>
            </a:r>
            <a:r>
              <a:rPr lang="fr-BE" altLang="nl-BE" sz="2800" dirty="0"/>
              <a:t> </a:t>
            </a:r>
            <a:r>
              <a:rPr lang="fr-BE" altLang="nl-BE" sz="2800" dirty="0" err="1"/>
              <a:t>gecontroleerd</a:t>
            </a:r>
            <a:r>
              <a:rPr lang="fr-BE" altLang="nl-BE" sz="2800" dirty="0"/>
              <a:t> op de </a:t>
            </a:r>
            <a:r>
              <a:rPr lang="fr-BE" altLang="nl-BE" sz="2800" dirty="0" err="1"/>
              <a:t>aanwezigheid</a:t>
            </a:r>
            <a:r>
              <a:rPr lang="fr-BE" altLang="nl-BE" sz="2800" dirty="0"/>
              <a:t> van items.</a:t>
            </a:r>
          </a:p>
          <a:p>
            <a:pPr eaLnBrk="1" hangingPunct="1">
              <a:lnSpc>
                <a:spcPct val="150000"/>
              </a:lnSpc>
              <a:spcBef>
                <a:spcPts val="700"/>
              </a:spcBef>
              <a:buClrTx/>
            </a:pPr>
            <a:r>
              <a:rPr lang="fr-BE" altLang="nl-BE" sz="2800" dirty="0"/>
              <a:t>Indien de </a:t>
            </a:r>
            <a:r>
              <a:rPr lang="fr-BE" altLang="nl-BE" sz="2800" dirty="0" err="1"/>
              <a:t>bestelling</a:t>
            </a:r>
            <a:r>
              <a:rPr lang="fr-BE" altLang="nl-BE" sz="2800" dirty="0"/>
              <a:t> </a:t>
            </a:r>
            <a:r>
              <a:rPr lang="fr-BE" altLang="nl-BE" sz="2800" dirty="0" err="1"/>
              <a:t>volledig</a:t>
            </a:r>
            <a:r>
              <a:rPr lang="fr-BE" altLang="nl-BE" sz="2800" dirty="0"/>
              <a:t> </a:t>
            </a:r>
            <a:r>
              <a:rPr lang="fr-BE" altLang="nl-BE" sz="2800" dirty="0" err="1"/>
              <a:t>is</a:t>
            </a:r>
            <a:r>
              <a:rPr lang="fr-BE" altLang="nl-BE" sz="2800" dirty="0"/>
              <a:t>, </a:t>
            </a:r>
            <a:r>
              <a:rPr lang="fr-BE" altLang="nl-BE" sz="2800" dirty="0" err="1"/>
              <a:t>zal</a:t>
            </a:r>
            <a:r>
              <a:rPr lang="fr-BE" altLang="nl-BE" sz="2800" dirty="0"/>
              <a:t> de </a:t>
            </a:r>
            <a:r>
              <a:rPr lang="fr-BE" altLang="nl-BE" sz="2800" dirty="0" err="1"/>
              <a:t>bestelling</a:t>
            </a:r>
            <a:r>
              <a:rPr lang="fr-BE" altLang="nl-BE" sz="2800" dirty="0"/>
              <a:t> </a:t>
            </a:r>
            <a:r>
              <a:rPr lang="fr-BE" altLang="nl-BE" sz="2800" dirty="0" err="1"/>
              <a:t>getransporteerd</a:t>
            </a:r>
            <a:r>
              <a:rPr lang="fr-BE" altLang="nl-BE" sz="2800" dirty="0"/>
              <a:t> </a:t>
            </a:r>
          </a:p>
          <a:p>
            <a:pPr eaLnBrk="1" hangingPunct="1">
              <a:lnSpc>
                <a:spcPct val="150000"/>
              </a:lnSpc>
              <a:spcBef>
                <a:spcPts val="700"/>
              </a:spcBef>
              <a:buClrTx/>
            </a:pPr>
            <a:r>
              <a:rPr lang="fr-BE" altLang="nl-BE" sz="2800" dirty="0"/>
              <a:t>en </a:t>
            </a:r>
            <a:r>
              <a:rPr lang="fr-BE" altLang="nl-BE" sz="2800" dirty="0" err="1"/>
              <a:t>afgeleverd</a:t>
            </a:r>
            <a:r>
              <a:rPr lang="fr-BE" altLang="nl-BE" sz="2800" dirty="0"/>
              <a:t> </a:t>
            </a:r>
            <a:r>
              <a:rPr lang="fr-BE" altLang="nl-BE" sz="2800" dirty="0" err="1"/>
              <a:t>worden</a:t>
            </a:r>
            <a:r>
              <a:rPr lang="fr-BE" altLang="nl-BE" sz="2800" dirty="0"/>
              <a:t> </a:t>
            </a:r>
            <a:r>
              <a:rPr lang="fr-BE" altLang="nl-BE" sz="2800" dirty="0" err="1"/>
              <a:t>aan</a:t>
            </a:r>
            <a:r>
              <a:rPr lang="fr-BE" altLang="nl-BE" sz="2800" dirty="0"/>
              <a:t> de </a:t>
            </a:r>
            <a:r>
              <a:rPr lang="fr-BE" altLang="nl-BE" sz="2800" dirty="0" err="1"/>
              <a:t>klant</a:t>
            </a:r>
            <a:r>
              <a:rPr lang="fr-BE" altLang="nl-BE" sz="2800" dirty="0"/>
              <a:t>.</a:t>
            </a:r>
          </a:p>
          <a:p>
            <a:pPr eaLnBrk="1" hangingPunct="1">
              <a:lnSpc>
                <a:spcPct val="150000"/>
              </a:lnSpc>
              <a:buClrTx/>
              <a:buFontTx/>
              <a:buNone/>
            </a:pPr>
            <a:r>
              <a:rPr lang="fr-BE" altLang="nl-BE" sz="2800" dirty="0"/>
              <a:t>Indien niet </a:t>
            </a:r>
            <a:r>
              <a:rPr lang="fr-BE" altLang="nl-BE" sz="2800" dirty="0" err="1"/>
              <a:t>alle</a:t>
            </a:r>
            <a:r>
              <a:rPr lang="fr-BE" altLang="nl-BE" sz="2800" dirty="0"/>
              <a:t> items </a:t>
            </a:r>
            <a:r>
              <a:rPr lang="fr-BE" altLang="nl-BE" sz="2800" dirty="0" err="1"/>
              <a:t>voorradig</a:t>
            </a:r>
            <a:r>
              <a:rPr lang="fr-BE" altLang="nl-BE" sz="2800" dirty="0"/>
              <a:t> </a:t>
            </a:r>
            <a:r>
              <a:rPr lang="fr-BE" altLang="nl-BE" sz="2800" dirty="0" err="1"/>
              <a:t>zijn</a:t>
            </a:r>
            <a:r>
              <a:rPr lang="fr-BE" altLang="nl-BE" sz="2800" dirty="0"/>
              <a:t>, dan </a:t>
            </a:r>
            <a:r>
              <a:rPr lang="fr-BE" altLang="nl-BE" sz="2800" dirty="0" err="1"/>
              <a:t>wordt</a:t>
            </a:r>
            <a:r>
              <a:rPr lang="fr-BE" altLang="nl-BE" sz="2800" dirty="0"/>
              <a:t> de </a:t>
            </a:r>
            <a:r>
              <a:rPr lang="fr-BE" altLang="nl-BE" sz="2800" dirty="0" err="1"/>
              <a:t>bestelling</a:t>
            </a:r>
            <a:r>
              <a:rPr lang="fr-BE" altLang="nl-BE" sz="2800" dirty="0"/>
              <a:t> </a:t>
            </a:r>
            <a:r>
              <a:rPr lang="fr-BE" altLang="nl-BE" sz="2800" dirty="0" err="1"/>
              <a:t>geannuleerd</a:t>
            </a:r>
            <a:r>
              <a:rPr lang="fr-BE" altLang="nl-BE" sz="2800" dirty="0"/>
              <a:t>.</a:t>
            </a:r>
          </a:p>
          <a:p>
            <a:pPr eaLnBrk="1" hangingPunct="1">
              <a:buClrTx/>
              <a:buFontTx/>
              <a:buNone/>
            </a:pPr>
            <a:endParaRPr lang="fr-BE" altLang="nl-BE" dirty="0"/>
          </a:p>
        </p:txBody>
      </p:sp>
      <p:sp>
        <p:nvSpPr>
          <p:cNvPr id="121858" name="Text Box 2">
            <a:extLst>
              <a:ext uri="{FF2B5EF4-FFF2-40B4-BE49-F238E27FC236}">
                <a16:creationId xmlns:a16="http://schemas.microsoft.com/office/drawing/2014/main" id="{98D38DA3-8661-0F47-8D1C-2463374CE63E}"/>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r>
              <a:rPr lang="nl-NL" altLang="nl-BE" sz="1200" dirty="0">
                <a:solidFill>
                  <a:srgbClr val="666666"/>
                </a:solidFill>
              </a:rPr>
              <a:t>© AP 2020 | </a:t>
            </a:r>
            <a:fld id="{0C769E5C-97A0-3D4F-9C47-E65911CAB11F}" type="slidenum">
              <a:rPr lang="nl-NL" altLang="nl-BE" sz="1200">
                <a:solidFill>
                  <a:srgbClr val="666666"/>
                </a:solidFill>
              </a:rPr>
              <a:pPr algn="r" eaLnBrk="1" hangingPunct="1">
                <a:spcBef>
                  <a:spcPct val="0"/>
                </a:spcBef>
                <a:buClrTx/>
                <a:buFontTx/>
                <a:buNone/>
              </a:pPr>
              <a:t>3</a:t>
            </a:fld>
            <a:endParaRPr lang="nl-NL" altLang="nl-BE" sz="1200" dirty="0">
              <a:solidFill>
                <a:srgbClr val="666666"/>
              </a:solidFill>
            </a:endParaRPr>
          </a:p>
        </p:txBody>
      </p:sp>
      <p:sp>
        <p:nvSpPr>
          <p:cNvPr id="121859" name="Text Box 3">
            <a:extLst>
              <a:ext uri="{FF2B5EF4-FFF2-40B4-BE49-F238E27FC236}">
                <a16:creationId xmlns:a16="http://schemas.microsoft.com/office/drawing/2014/main" id="{89434378-9909-4841-A7E9-88D640526C39}"/>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en-GB" altLang="nl-BE" sz="3600">
                <a:solidFill>
                  <a:srgbClr val="68676C"/>
                </a:solidFill>
              </a:rPr>
              <a:t>Toestandsdiagrammen – oefening 1</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ext Box 1">
            <a:extLst>
              <a:ext uri="{FF2B5EF4-FFF2-40B4-BE49-F238E27FC236}">
                <a16:creationId xmlns:a16="http://schemas.microsoft.com/office/drawing/2014/main" id="{3F044BFD-78AB-9940-8F16-E5EE8D2B1C43}"/>
              </a:ext>
            </a:extLst>
          </p:cNvPr>
          <p:cNvSpPr txBox="1">
            <a:spLocks noChangeArrowheads="1"/>
          </p:cNvSpPr>
          <p:nvPr/>
        </p:nvSpPr>
        <p:spPr bwMode="auto">
          <a:xfrm>
            <a:off x="191344" y="1165722"/>
            <a:ext cx="11809312"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spcBef>
                <a:spcPts val="8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lnSpc>
                <a:spcPct val="150000"/>
              </a:lnSpc>
              <a:spcBef>
                <a:spcPts val="700"/>
              </a:spcBef>
              <a:buClrTx/>
            </a:pPr>
            <a:r>
              <a:rPr lang="fr-BE" altLang="nl-BE" sz="2800" dirty="0" err="1"/>
              <a:t>Maak</a:t>
            </a:r>
            <a:r>
              <a:rPr lang="fr-BE" altLang="nl-BE" sz="2800" dirty="0"/>
              <a:t> </a:t>
            </a:r>
            <a:r>
              <a:rPr lang="fr-BE" altLang="nl-BE" sz="2800" dirty="0" err="1"/>
              <a:t>een</a:t>
            </a:r>
            <a:r>
              <a:rPr lang="fr-BE" altLang="nl-BE" sz="2800" dirty="0"/>
              <a:t> state chart van </a:t>
            </a:r>
            <a:r>
              <a:rPr lang="fr-BE" altLang="nl-BE" sz="2800" dirty="0" err="1"/>
              <a:t>een</a:t>
            </a:r>
            <a:r>
              <a:rPr lang="fr-BE" altLang="nl-BE" sz="2800" dirty="0"/>
              <a:t> </a:t>
            </a:r>
            <a:r>
              <a:rPr lang="fr-BE" altLang="nl-BE" sz="2800" dirty="0" err="1"/>
              <a:t>simpele</a:t>
            </a:r>
            <a:r>
              <a:rPr lang="fr-BE" altLang="nl-BE" sz="2800" dirty="0"/>
              <a:t> document workflow.</a:t>
            </a:r>
          </a:p>
          <a:p>
            <a:pPr eaLnBrk="1" hangingPunct="1">
              <a:lnSpc>
                <a:spcPct val="150000"/>
              </a:lnSpc>
              <a:spcBef>
                <a:spcPts val="700"/>
              </a:spcBef>
              <a:buClrTx/>
            </a:pPr>
            <a:r>
              <a:rPr lang="fr-BE" altLang="nl-BE" sz="2800" dirty="0" err="1"/>
              <a:t>Een</a:t>
            </a:r>
            <a:r>
              <a:rPr lang="fr-BE" altLang="nl-BE" sz="2800" dirty="0"/>
              <a:t> document </a:t>
            </a:r>
            <a:r>
              <a:rPr lang="fr-BE" altLang="nl-BE" sz="2800" dirty="0" err="1"/>
              <a:t>moet</a:t>
            </a:r>
            <a:r>
              <a:rPr lang="fr-BE" altLang="nl-BE" sz="2800" dirty="0"/>
              <a:t> je </a:t>
            </a:r>
            <a:r>
              <a:rPr lang="fr-BE" altLang="nl-BE" sz="2800" dirty="0" err="1"/>
              <a:t>eerst</a:t>
            </a:r>
            <a:r>
              <a:rPr lang="fr-BE" altLang="nl-BE" sz="2800" dirty="0"/>
              <a:t> </a:t>
            </a:r>
            <a:r>
              <a:rPr lang="fr-BE" altLang="nl-BE" sz="2800" dirty="0" err="1"/>
              <a:t>creëren</a:t>
            </a:r>
            <a:r>
              <a:rPr lang="fr-BE" altLang="nl-BE" sz="2800" dirty="0"/>
              <a:t>. Als je het </a:t>
            </a:r>
            <a:r>
              <a:rPr lang="fr-BE" altLang="nl-BE" sz="2800" dirty="0" err="1"/>
              <a:t>een</a:t>
            </a:r>
            <a:r>
              <a:rPr lang="fr-BE" altLang="nl-BE" sz="2800" dirty="0"/>
              <a:t> </a:t>
            </a:r>
            <a:r>
              <a:rPr lang="fr-BE" altLang="nl-BE" sz="2800" dirty="0" err="1"/>
              <a:t>eerste</a:t>
            </a:r>
            <a:r>
              <a:rPr lang="fr-BE" altLang="nl-BE" sz="2800" dirty="0"/>
              <a:t> </a:t>
            </a:r>
            <a:r>
              <a:rPr lang="fr-BE" altLang="nl-BE" sz="2800" dirty="0" err="1"/>
              <a:t>keer</a:t>
            </a:r>
            <a:r>
              <a:rPr lang="fr-BE" altLang="nl-BE" sz="2800" dirty="0"/>
              <a:t> </a:t>
            </a:r>
            <a:r>
              <a:rPr lang="fr-BE" altLang="nl-BE" sz="2800" dirty="0" err="1"/>
              <a:t>opslaat</a:t>
            </a:r>
            <a:r>
              <a:rPr lang="fr-BE" altLang="nl-BE" sz="2800" dirty="0"/>
              <a:t>, kan </a:t>
            </a:r>
            <a:r>
              <a:rPr lang="fr-BE" altLang="nl-BE" sz="2800" dirty="0" err="1"/>
              <a:t>iedereen</a:t>
            </a:r>
            <a:r>
              <a:rPr lang="fr-BE" altLang="nl-BE" sz="2800" dirty="0"/>
              <a:t> in de workflow </a:t>
            </a:r>
            <a:r>
              <a:rPr lang="fr-BE" altLang="nl-BE" sz="2800" dirty="0" err="1"/>
              <a:t>zien</a:t>
            </a:r>
            <a:r>
              <a:rPr lang="fr-BE" altLang="nl-BE" sz="2800" dirty="0"/>
              <a:t> </a:t>
            </a:r>
            <a:r>
              <a:rPr lang="fr-BE" altLang="nl-BE" sz="2800" dirty="0" err="1"/>
              <a:t>dat</a:t>
            </a:r>
            <a:r>
              <a:rPr lang="fr-BE" altLang="nl-BE" sz="2800" dirty="0"/>
              <a:t> het </a:t>
            </a:r>
            <a:r>
              <a:rPr lang="fr-BE" altLang="nl-BE" sz="2800" dirty="0" err="1"/>
              <a:t>een</a:t>
            </a:r>
            <a:r>
              <a:rPr lang="fr-BE" altLang="nl-BE" sz="2800" dirty="0"/>
              <a:t> </a:t>
            </a:r>
            <a:r>
              <a:rPr lang="fr-BE" altLang="nl-BE" sz="2800" dirty="0" err="1"/>
              <a:t>kladversie</a:t>
            </a:r>
            <a:r>
              <a:rPr lang="fr-BE" altLang="nl-BE" sz="2800" dirty="0"/>
              <a:t> </a:t>
            </a:r>
            <a:r>
              <a:rPr lang="fr-BE" altLang="nl-BE" sz="2800" dirty="0" err="1"/>
              <a:t>is</a:t>
            </a:r>
            <a:r>
              <a:rPr lang="fr-BE" altLang="nl-BE" sz="2800" dirty="0"/>
              <a:t>. Als je het </a:t>
            </a:r>
            <a:r>
              <a:rPr lang="fr-BE" altLang="nl-BE" sz="2800" dirty="0" err="1"/>
              <a:t>wil</a:t>
            </a:r>
            <a:r>
              <a:rPr lang="fr-BE" altLang="nl-BE" sz="2800" dirty="0"/>
              <a:t> </a:t>
            </a:r>
            <a:r>
              <a:rPr lang="fr-BE" altLang="nl-BE" sz="2800" dirty="0" err="1"/>
              <a:t>laten</a:t>
            </a:r>
            <a:r>
              <a:rPr lang="fr-BE" altLang="nl-BE" sz="2800" dirty="0"/>
              <a:t> </a:t>
            </a:r>
            <a:r>
              <a:rPr lang="fr-BE" altLang="nl-BE" sz="2800" dirty="0" err="1"/>
              <a:t>nazien</a:t>
            </a:r>
            <a:r>
              <a:rPr lang="fr-BE" altLang="nl-BE" sz="2800" dirty="0"/>
              <a:t>, </a:t>
            </a:r>
            <a:r>
              <a:rPr lang="fr-BE" altLang="nl-BE" sz="2800" dirty="0" err="1"/>
              <a:t>wordt</a:t>
            </a:r>
            <a:r>
              <a:rPr lang="fr-BE" altLang="nl-BE" sz="2800" dirty="0"/>
              <a:t> er </a:t>
            </a:r>
            <a:r>
              <a:rPr lang="fr-BE" altLang="nl-BE" sz="2800" dirty="0" err="1"/>
              <a:t>automatisch</a:t>
            </a:r>
            <a:r>
              <a:rPr lang="fr-BE" altLang="nl-BE" sz="2800" dirty="0"/>
              <a:t> </a:t>
            </a:r>
            <a:r>
              <a:rPr lang="fr-BE" altLang="nl-BE" sz="2800" dirty="0" err="1"/>
              <a:t>een</a:t>
            </a:r>
            <a:r>
              <a:rPr lang="fr-BE" altLang="nl-BE" sz="2800" dirty="0"/>
              <a:t> e-mail </a:t>
            </a:r>
            <a:r>
              <a:rPr lang="fr-BE" altLang="nl-BE" sz="2800" dirty="0" err="1"/>
              <a:t>verstuurd</a:t>
            </a:r>
            <a:r>
              <a:rPr lang="fr-BE" altLang="nl-BE" sz="2800" dirty="0"/>
              <a:t> </a:t>
            </a:r>
            <a:r>
              <a:rPr lang="fr-BE" altLang="nl-BE" sz="2800" dirty="0" err="1"/>
              <a:t>naar</a:t>
            </a:r>
            <a:r>
              <a:rPr lang="fr-BE" altLang="nl-BE" sz="2800" dirty="0"/>
              <a:t> de manager en </a:t>
            </a:r>
            <a:r>
              <a:rPr lang="fr-BE" altLang="nl-BE" sz="2800" dirty="0" err="1"/>
              <a:t>blijft</a:t>
            </a:r>
            <a:r>
              <a:rPr lang="fr-BE" altLang="nl-BE" sz="2800" dirty="0"/>
              <a:t> het op </a:t>
            </a:r>
            <a:r>
              <a:rPr lang="fr-BE" altLang="nl-BE" sz="2800" dirty="0" err="1"/>
              <a:t>deze</a:t>
            </a:r>
            <a:r>
              <a:rPr lang="fr-BE" altLang="nl-BE" sz="2800" dirty="0"/>
              <a:t> </a:t>
            </a:r>
            <a:r>
              <a:rPr lang="fr-BE" altLang="nl-BE" sz="2800" dirty="0" err="1"/>
              <a:t>status</a:t>
            </a:r>
            <a:r>
              <a:rPr lang="fr-BE" altLang="nl-BE" sz="2800" dirty="0"/>
              <a:t> </a:t>
            </a:r>
            <a:r>
              <a:rPr lang="fr-BE" altLang="nl-BE" sz="2800" dirty="0" err="1"/>
              <a:t>staan</a:t>
            </a:r>
            <a:r>
              <a:rPr lang="fr-BE" altLang="nl-BE" sz="2800" dirty="0"/>
              <a:t> </a:t>
            </a:r>
            <a:r>
              <a:rPr lang="fr-BE" altLang="nl-BE" sz="2800" dirty="0" err="1"/>
              <a:t>tot</a:t>
            </a:r>
            <a:r>
              <a:rPr lang="fr-BE" altLang="nl-BE" sz="2800" dirty="0"/>
              <a:t> die het </a:t>
            </a:r>
            <a:r>
              <a:rPr lang="fr-BE" altLang="nl-BE" sz="2800" dirty="0" err="1"/>
              <a:t>heeft</a:t>
            </a:r>
            <a:r>
              <a:rPr lang="fr-BE" altLang="nl-BE" sz="2800" dirty="0"/>
              <a:t> </a:t>
            </a:r>
            <a:r>
              <a:rPr lang="fr-BE" altLang="nl-BE" sz="2800" dirty="0" err="1"/>
              <a:t>nagekeken</a:t>
            </a:r>
            <a:r>
              <a:rPr lang="fr-BE" altLang="nl-BE" sz="2800" dirty="0"/>
              <a:t>. Als het </a:t>
            </a:r>
            <a:r>
              <a:rPr lang="fr-BE" altLang="nl-BE" sz="2800" dirty="0" err="1"/>
              <a:t>goedgekeurd</a:t>
            </a:r>
            <a:r>
              <a:rPr lang="fr-BE" altLang="nl-BE" sz="2800" dirty="0"/>
              <a:t> </a:t>
            </a:r>
            <a:r>
              <a:rPr lang="fr-BE" altLang="nl-BE" sz="2800" dirty="0" err="1"/>
              <a:t>is</a:t>
            </a:r>
            <a:r>
              <a:rPr lang="fr-BE" altLang="nl-BE" sz="2800" dirty="0"/>
              <a:t>, </a:t>
            </a:r>
            <a:r>
              <a:rPr lang="fr-BE" altLang="nl-BE" sz="2800" dirty="0" err="1"/>
              <a:t>wordt</a:t>
            </a:r>
            <a:r>
              <a:rPr lang="fr-BE" altLang="nl-BE" sz="2800" dirty="0"/>
              <a:t> het </a:t>
            </a:r>
            <a:r>
              <a:rPr lang="fr-BE" altLang="nl-BE" sz="2800" dirty="0" err="1"/>
              <a:t>gepubliceerd</a:t>
            </a:r>
            <a:r>
              <a:rPr lang="fr-BE" altLang="nl-BE" sz="2800" dirty="0"/>
              <a:t>, </a:t>
            </a:r>
            <a:r>
              <a:rPr lang="fr-BE" altLang="nl-BE" sz="2800" dirty="0" err="1"/>
              <a:t>anders</a:t>
            </a:r>
            <a:r>
              <a:rPr lang="fr-BE" altLang="nl-BE" sz="2800" dirty="0"/>
              <a:t> </a:t>
            </a:r>
            <a:r>
              <a:rPr lang="fr-BE" altLang="nl-BE" sz="2800" dirty="0" err="1"/>
              <a:t>wordt</a:t>
            </a:r>
            <a:r>
              <a:rPr lang="fr-BE" altLang="nl-BE" sz="2800" dirty="0"/>
              <a:t> het </a:t>
            </a:r>
            <a:r>
              <a:rPr lang="fr-BE" altLang="nl-BE" sz="2800" dirty="0" err="1"/>
              <a:t>weer</a:t>
            </a:r>
            <a:r>
              <a:rPr lang="fr-BE" altLang="nl-BE" sz="2800" dirty="0"/>
              <a:t> </a:t>
            </a:r>
            <a:r>
              <a:rPr lang="fr-BE" altLang="nl-BE" sz="2800" dirty="0" err="1"/>
              <a:t>een</a:t>
            </a:r>
            <a:r>
              <a:rPr lang="fr-BE" altLang="nl-BE" sz="2800" dirty="0"/>
              <a:t> </a:t>
            </a:r>
            <a:r>
              <a:rPr lang="fr-BE" altLang="nl-BE" sz="2800" dirty="0" err="1"/>
              <a:t>kladversie</a:t>
            </a:r>
            <a:r>
              <a:rPr lang="fr-BE" altLang="nl-BE" sz="2800" dirty="0"/>
              <a:t>.</a:t>
            </a:r>
            <a:endParaRPr lang="fr-BE" altLang="nl-BE" dirty="0"/>
          </a:p>
          <a:p>
            <a:pPr eaLnBrk="1" hangingPunct="1">
              <a:buClrTx/>
              <a:buFontTx/>
              <a:buNone/>
            </a:pPr>
            <a:endParaRPr lang="fr-BE" altLang="nl-BE" dirty="0"/>
          </a:p>
        </p:txBody>
      </p:sp>
      <p:sp>
        <p:nvSpPr>
          <p:cNvPr id="123906" name="Text Box 2">
            <a:extLst>
              <a:ext uri="{FF2B5EF4-FFF2-40B4-BE49-F238E27FC236}">
                <a16:creationId xmlns:a16="http://schemas.microsoft.com/office/drawing/2014/main" id="{E067546C-92D4-1644-A91A-6A272E305FFC}"/>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r>
              <a:rPr lang="nl-NL" altLang="nl-BE" sz="1200" dirty="0">
                <a:solidFill>
                  <a:srgbClr val="666666"/>
                </a:solidFill>
              </a:rPr>
              <a:t>© AP 2020 | </a:t>
            </a:r>
            <a:fld id="{28B86DCC-98F1-2646-B43B-E8935F524E82}" type="slidenum">
              <a:rPr lang="nl-NL" altLang="nl-BE" sz="1200">
                <a:solidFill>
                  <a:srgbClr val="666666"/>
                </a:solidFill>
              </a:rPr>
              <a:pPr algn="r" eaLnBrk="1" hangingPunct="1">
                <a:spcBef>
                  <a:spcPct val="0"/>
                </a:spcBef>
                <a:buClrTx/>
                <a:buFontTx/>
                <a:buNone/>
              </a:pPr>
              <a:t>4</a:t>
            </a:fld>
            <a:endParaRPr lang="nl-NL" altLang="nl-BE" sz="1200" dirty="0">
              <a:solidFill>
                <a:srgbClr val="666666"/>
              </a:solidFill>
            </a:endParaRPr>
          </a:p>
        </p:txBody>
      </p:sp>
      <p:sp>
        <p:nvSpPr>
          <p:cNvPr id="123907" name="Text Box 3">
            <a:extLst>
              <a:ext uri="{FF2B5EF4-FFF2-40B4-BE49-F238E27FC236}">
                <a16:creationId xmlns:a16="http://schemas.microsoft.com/office/drawing/2014/main" id="{B39BF13F-79D7-9D45-8848-6CDFFC119E42}"/>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en-GB" altLang="nl-BE" sz="3600">
                <a:solidFill>
                  <a:srgbClr val="68676C"/>
                </a:solidFill>
              </a:rPr>
              <a:t>Toestandsdiagrammen – oefening 2</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ext Box 1">
            <a:extLst>
              <a:ext uri="{FF2B5EF4-FFF2-40B4-BE49-F238E27FC236}">
                <a16:creationId xmlns:a16="http://schemas.microsoft.com/office/drawing/2014/main" id="{6A43CAF3-ACE8-DB49-AFBC-EB3ECB9389AF}"/>
              </a:ext>
            </a:extLst>
          </p:cNvPr>
          <p:cNvSpPr txBox="1">
            <a:spLocks noChangeArrowheads="1"/>
          </p:cNvSpPr>
          <p:nvPr/>
        </p:nvSpPr>
        <p:spPr bwMode="auto">
          <a:xfrm>
            <a:off x="407368" y="981076"/>
            <a:ext cx="11521280"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spcBef>
                <a:spcPts val="8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ts val="700"/>
              </a:spcBef>
              <a:buClrTx/>
            </a:pPr>
            <a:r>
              <a:rPr lang="nl-BE" altLang="nl-BE" sz="2800" dirty="0"/>
              <a:t>A) Stel dat we een digitaal horloge gaan ontwerpen met 2 knopjes: een functieknop en een geavanceerde knop.</a:t>
            </a:r>
          </a:p>
          <a:p>
            <a:pPr eaLnBrk="1" hangingPunct="1">
              <a:spcBef>
                <a:spcPts val="700"/>
              </a:spcBef>
              <a:buClrTx/>
            </a:pPr>
            <a:r>
              <a:rPr lang="nl-BE" altLang="nl-BE" sz="2800" dirty="0"/>
              <a:t>De huidige mode is de “display” mode, die toont de tijd. Wanneer je de functieknop indrukt,  verandert het horloge naar “WIJZIG UUR” en krijg je het uur te zien. Elke keer je op de geavanceerde knop drukt, verhoogt het uur.</a:t>
            </a:r>
          </a:p>
          <a:p>
            <a:pPr eaLnBrk="1" hangingPunct="1">
              <a:spcBef>
                <a:spcPts val="700"/>
              </a:spcBef>
              <a:buClrTx/>
            </a:pPr>
            <a:r>
              <a:rPr lang="nl-BE" altLang="nl-BE" sz="2800" dirty="0"/>
              <a:t>Wanneer je de functieknop nog eens indrukt, verandert het horloge naar “WIJZIG MINUUT” en zie je de minuten. Elke keer je op de geavanceerde knop drukt, verhoogt de minuut.</a:t>
            </a:r>
          </a:p>
          <a:p>
            <a:pPr eaLnBrk="1" hangingPunct="1">
              <a:spcBef>
                <a:spcPts val="700"/>
              </a:spcBef>
              <a:buClrTx/>
            </a:pPr>
            <a:r>
              <a:rPr lang="nl-BE" altLang="nl-BE" sz="2800" dirty="0"/>
              <a:t>Wanneer je de functieknop hierna nog eens indrukt, dan gaat het horloge terug naar de “display” mode.</a:t>
            </a:r>
          </a:p>
        </p:txBody>
      </p:sp>
      <p:sp>
        <p:nvSpPr>
          <p:cNvPr id="125954" name="Text Box 2">
            <a:extLst>
              <a:ext uri="{FF2B5EF4-FFF2-40B4-BE49-F238E27FC236}">
                <a16:creationId xmlns:a16="http://schemas.microsoft.com/office/drawing/2014/main" id="{DE80270E-D7C8-4540-B62B-4C10A970DBAC}"/>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r>
              <a:rPr lang="nl-NL" altLang="nl-BE" sz="1200" dirty="0">
                <a:solidFill>
                  <a:srgbClr val="666666"/>
                </a:solidFill>
              </a:rPr>
              <a:t>© AP 2020 | </a:t>
            </a:r>
            <a:fld id="{7E3FDA88-E485-EF40-B9A3-C9E2D6001793}" type="slidenum">
              <a:rPr lang="nl-NL" altLang="nl-BE" sz="1200">
                <a:solidFill>
                  <a:srgbClr val="666666"/>
                </a:solidFill>
              </a:rPr>
              <a:pPr algn="r" eaLnBrk="1" hangingPunct="1">
                <a:spcBef>
                  <a:spcPct val="0"/>
                </a:spcBef>
                <a:buClrTx/>
                <a:buFontTx/>
                <a:buNone/>
              </a:pPr>
              <a:t>5</a:t>
            </a:fld>
            <a:endParaRPr lang="nl-NL" altLang="nl-BE" sz="1200" dirty="0">
              <a:solidFill>
                <a:srgbClr val="666666"/>
              </a:solidFill>
            </a:endParaRPr>
          </a:p>
        </p:txBody>
      </p:sp>
      <p:sp>
        <p:nvSpPr>
          <p:cNvPr id="125955" name="Text Box 3">
            <a:extLst>
              <a:ext uri="{FF2B5EF4-FFF2-40B4-BE49-F238E27FC236}">
                <a16:creationId xmlns:a16="http://schemas.microsoft.com/office/drawing/2014/main" id="{D1A55D83-E513-D942-A998-C91286BB17FE}"/>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en-GB" altLang="nl-BE" sz="3600">
                <a:solidFill>
                  <a:srgbClr val="68676C"/>
                </a:solidFill>
              </a:rPr>
              <a:t>Toestandsdiagrammen – oefening 3</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ext Box 1">
            <a:extLst>
              <a:ext uri="{FF2B5EF4-FFF2-40B4-BE49-F238E27FC236}">
                <a16:creationId xmlns:a16="http://schemas.microsoft.com/office/drawing/2014/main" id="{6A43CAF3-ACE8-DB49-AFBC-EB3ECB9389AF}"/>
              </a:ext>
            </a:extLst>
          </p:cNvPr>
          <p:cNvSpPr txBox="1">
            <a:spLocks noChangeArrowheads="1"/>
          </p:cNvSpPr>
          <p:nvPr/>
        </p:nvSpPr>
        <p:spPr bwMode="auto">
          <a:xfrm>
            <a:off x="911424" y="2636912"/>
            <a:ext cx="11521280"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spcBef>
                <a:spcPts val="8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ts val="700"/>
              </a:spcBef>
              <a:buClrTx/>
            </a:pPr>
            <a:r>
              <a:rPr lang="nl-BE" altLang="nl-BE" sz="2800" dirty="0"/>
              <a:t>B) Voeg daarna volgende toe :</a:t>
            </a:r>
          </a:p>
          <a:p>
            <a:pPr eaLnBrk="1" hangingPunct="1">
              <a:spcBef>
                <a:spcPts val="700"/>
              </a:spcBef>
              <a:buClrTx/>
            </a:pPr>
            <a:r>
              <a:rPr lang="nl-BE" altLang="nl-BE" sz="2800" dirty="0"/>
              <a:t>Wanneer je de geavanceerde knop lang indrukt, dan zullen de uren of minuten sneller vooruit gaan. Dit zolang de knop ingedrukt is. </a:t>
            </a:r>
          </a:p>
        </p:txBody>
      </p:sp>
      <p:sp>
        <p:nvSpPr>
          <p:cNvPr id="125954" name="Text Box 2">
            <a:extLst>
              <a:ext uri="{FF2B5EF4-FFF2-40B4-BE49-F238E27FC236}">
                <a16:creationId xmlns:a16="http://schemas.microsoft.com/office/drawing/2014/main" id="{DE80270E-D7C8-4540-B62B-4C10A970DBAC}"/>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r>
              <a:rPr lang="nl-NL" altLang="nl-BE" sz="1200" dirty="0">
                <a:solidFill>
                  <a:srgbClr val="666666"/>
                </a:solidFill>
              </a:rPr>
              <a:t>© AP 2020 | </a:t>
            </a:r>
            <a:fld id="{7E3FDA88-E485-EF40-B9A3-C9E2D6001793}" type="slidenum">
              <a:rPr lang="nl-NL" altLang="nl-BE" sz="1200">
                <a:solidFill>
                  <a:srgbClr val="666666"/>
                </a:solidFill>
              </a:rPr>
              <a:pPr algn="r" eaLnBrk="1" hangingPunct="1">
                <a:spcBef>
                  <a:spcPct val="0"/>
                </a:spcBef>
                <a:buClrTx/>
                <a:buFontTx/>
                <a:buNone/>
              </a:pPr>
              <a:t>6</a:t>
            </a:fld>
            <a:endParaRPr lang="nl-NL" altLang="nl-BE" sz="1200" dirty="0">
              <a:solidFill>
                <a:srgbClr val="666666"/>
              </a:solidFill>
            </a:endParaRPr>
          </a:p>
        </p:txBody>
      </p:sp>
      <p:sp>
        <p:nvSpPr>
          <p:cNvPr id="125955" name="Text Box 3">
            <a:extLst>
              <a:ext uri="{FF2B5EF4-FFF2-40B4-BE49-F238E27FC236}">
                <a16:creationId xmlns:a16="http://schemas.microsoft.com/office/drawing/2014/main" id="{D1A55D83-E513-D942-A998-C91286BB17FE}"/>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en-GB" altLang="nl-BE" sz="3600">
                <a:solidFill>
                  <a:srgbClr val="68676C"/>
                </a:solidFill>
              </a:rPr>
              <a:t>Toestandsdiagrammen – oefening 3</a:t>
            </a:r>
          </a:p>
        </p:txBody>
      </p:sp>
    </p:spTree>
    <p:extLst>
      <p:ext uri="{BB962C8B-B14F-4D97-AF65-F5344CB8AC3E}">
        <p14:creationId xmlns:p14="http://schemas.microsoft.com/office/powerpoint/2010/main" val="39367956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ext Box 1">
            <a:extLst>
              <a:ext uri="{FF2B5EF4-FFF2-40B4-BE49-F238E27FC236}">
                <a16:creationId xmlns:a16="http://schemas.microsoft.com/office/drawing/2014/main" id="{C855360D-455F-064B-B013-BADF12F65F1F}"/>
              </a:ext>
            </a:extLst>
          </p:cNvPr>
          <p:cNvSpPr txBox="1">
            <a:spLocks noChangeArrowheads="1"/>
          </p:cNvSpPr>
          <p:nvPr/>
        </p:nvSpPr>
        <p:spPr bwMode="auto">
          <a:xfrm>
            <a:off x="335360" y="1052514"/>
            <a:ext cx="11593288"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spcBef>
                <a:spcPts val="8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ts val="700"/>
              </a:spcBef>
              <a:buClrTx/>
            </a:pPr>
            <a:r>
              <a:rPr lang="fr-BE" altLang="nl-BE" sz="2800" dirty="0" err="1"/>
              <a:t>Maak</a:t>
            </a:r>
            <a:r>
              <a:rPr lang="fr-BE" altLang="nl-BE" sz="2800" dirty="0"/>
              <a:t> </a:t>
            </a:r>
            <a:r>
              <a:rPr lang="fr-BE" altLang="nl-BE" sz="2800" dirty="0" err="1"/>
              <a:t>een</a:t>
            </a:r>
            <a:r>
              <a:rPr lang="fr-BE" altLang="nl-BE" sz="2800" dirty="0"/>
              <a:t> state chart van </a:t>
            </a:r>
            <a:r>
              <a:rPr lang="fr-BE" altLang="nl-BE" sz="2800" dirty="0" err="1"/>
              <a:t>deze</a:t>
            </a:r>
            <a:r>
              <a:rPr lang="fr-BE" altLang="nl-BE" sz="2800" dirty="0"/>
              <a:t> TV.</a:t>
            </a:r>
            <a:endParaRPr lang="en-BE" altLang="en-BE" b="1" dirty="0"/>
          </a:p>
          <a:p>
            <a:r>
              <a:rPr lang="nl-BE" altLang="en-BE" dirty="0"/>
              <a:t>Een TV kan je aanzetten via aan knop, dan toont die beelden. Als je vijf minuten niets verandert, dan gaat die in standby. Als je nog eens vijf minuten niets doet, zet hij zichzelf uit. Als hij in standby staat en je terug op een knop drukt, gaat hij weer aan en kan je verder kijken. Merk op dat, als hij in standy modus gaat, er even een rood lichtje flikkert op de TV. </a:t>
            </a:r>
            <a:endParaRPr lang="en-BE" altLang="en-BE" dirty="0"/>
          </a:p>
          <a:p>
            <a:pPr eaLnBrk="1" hangingPunct="1">
              <a:spcBef>
                <a:spcPts val="700"/>
              </a:spcBef>
              <a:buClrTx/>
            </a:pPr>
            <a:endParaRPr lang="fr-BE" altLang="nl-BE" dirty="0"/>
          </a:p>
          <a:p>
            <a:pPr eaLnBrk="1" hangingPunct="1">
              <a:buClrTx/>
              <a:buFontTx/>
              <a:buNone/>
            </a:pPr>
            <a:endParaRPr lang="fr-BE" altLang="nl-BE" dirty="0"/>
          </a:p>
        </p:txBody>
      </p:sp>
      <p:sp>
        <p:nvSpPr>
          <p:cNvPr id="134146" name="Text Box 2">
            <a:extLst>
              <a:ext uri="{FF2B5EF4-FFF2-40B4-BE49-F238E27FC236}">
                <a16:creationId xmlns:a16="http://schemas.microsoft.com/office/drawing/2014/main" id="{CF7A2648-397C-454C-AAC1-A8F74983EEB3}"/>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r>
              <a:rPr lang="nl-NL" altLang="nl-BE" sz="1200" dirty="0">
                <a:solidFill>
                  <a:srgbClr val="666666"/>
                </a:solidFill>
              </a:rPr>
              <a:t>© AP 2020 | </a:t>
            </a:r>
            <a:fld id="{14BC7AE0-DD7B-204D-A4D7-66A17DEE3605}" type="slidenum">
              <a:rPr lang="nl-NL" altLang="nl-BE" sz="1200">
                <a:solidFill>
                  <a:srgbClr val="666666"/>
                </a:solidFill>
              </a:rPr>
              <a:pPr algn="r" eaLnBrk="1" hangingPunct="1">
                <a:spcBef>
                  <a:spcPct val="0"/>
                </a:spcBef>
                <a:buClrTx/>
                <a:buFontTx/>
                <a:buNone/>
              </a:pPr>
              <a:t>7</a:t>
            </a:fld>
            <a:endParaRPr lang="nl-NL" altLang="nl-BE" sz="1200" dirty="0">
              <a:solidFill>
                <a:srgbClr val="666666"/>
              </a:solidFill>
            </a:endParaRPr>
          </a:p>
        </p:txBody>
      </p:sp>
      <p:sp>
        <p:nvSpPr>
          <p:cNvPr id="134147" name="Text Box 3">
            <a:extLst>
              <a:ext uri="{FF2B5EF4-FFF2-40B4-BE49-F238E27FC236}">
                <a16:creationId xmlns:a16="http://schemas.microsoft.com/office/drawing/2014/main" id="{78E7B9E3-CB67-0E48-9E9E-ECC312F89183}"/>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en-GB" altLang="nl-BE" sz="3600">
                <a:solidFill>
                  <a:srgbClr val="68676C"/>
                </a:solidFill>
              </a:rPr>
              <a:t>Toestandsdiagrammen – oefening 4</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17E0D-307C-A741-B779-C16B00DA7191}"/>
              </a:ext>
            </a:extLst>
          </p:cNvPr>
          <p:cNvSpPr txBox="1"/>
          <p:nvPr/>
        </p:nvSpPr>
        <p:spPr>
          <a:xfrm>
            <a:off x="4456454" y="2740425"/>
            <a:ext cx="3564396" cy="1087862"/>
          </a:xfrm>
          <a:prstGeom prst="rect">
            <a:avLst/>
          </a:prstGeom>
          <a:noFill/>
        </p:spPr>
        <p:txBody>
          <a:bodyPr wrap="square" rtlCol="0">
            <a:spAutoFit/>
          </a:bodyPr>
          <a:lstStyle/>
          <a:p>
            <a:pPr algn="l"/>
            <a:r>
              <a:rPr lang="en-BE" sz="6469">
                <a:latin typeface="Century Gothic" panose="020B0502020202020204" pitchFamily="34" charset="0"/>
                <a:ea typeface="Ayuthaya" pitchFamily="2" charset="-34"/>
                <a:cs typeface="Ayuthaya" pitchFamily="2" charset="-34"/>
              </a:rPr>
              <a:t>Vragen</a:t>
            </a:r>
            <a:r>
              <a:rPr lang="en-BE" sz="6469">
                <a:latin typeface="Algerian" pitchFamily="82" charset="77"/>
                <a:ea typeface="Ayuthaya" pitchFamily="2" charset="-34"/>
                <a:cs typeface="Ayuthaya" pitchFamily="2" charset="-34"/>
              </a:rPr>
              <a:t>?</a:t>
            </a:r>
          </a:p>
        </p:txBody>
      </p:sp>
    </p:spTree>
    <p:extLst>
      <p:ext uri="{BB962C8B-B14F-4D97-AF65-F5344CB8AC3E}">
        <p14:creationId xmlns:p14="http://schemas.microsoft.com/office/powerpoint/2010/main" val="3189712864"/>
      </p:ext>
    </p:extLst>
  </p:cSld>
  <p:clrMapOvr>
    <a:masterClrMapping/>
  </p:clrMapOvr>
</p:sld>
</file>

<file path=ppt/theme/theme1.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Kantoorthema">
  <a:themeElements>
    <a:clrScheme name="Themakleuren AP">
      <a:dk1>
        <a:srgbClr val="404040"/>
      </a:dk1>
      <a:lt1>
        <a:srgbClr val="FFFFFF"/>
      </a:lt1>
      <a:dk2>
        <a:srgbClr val="404040"/>
      </a:dk2>
      <a:lt2>
        <a:srgbClr val="E7E6E6"/>
      </a:lt2>
      <a:accent1>
        <a:srgbClr val="AD0F0A"/>
      </a:accent1>
      <a:accent2>
        <a:srgbClr val="F59A00"/>
      </a:accent2>
      <a:accent3>
        <a:srgbClr val="AD1073"/>
      </a:accent3>
      <a:accent4>
        <a:srgbClr val="009EAD"/>
      </a:accent4>
      <a:accent5>
        <a:srgbClr val="1D9659"/>
      </a:accent5>
      <a:accent6>
        <a:srgbClr val="70AD47"/>
      </a:accent6>
      <a:hlink>
        <a:srgbClr val="AD0F0A"/>
      </a:hlink>
      <a:folHlink>
        <a:srgbClr val="404040"/>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AD0F0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lumMod val="75000"/>
              <a:lumOff val="2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a:solidFill>
              <a:schemeClr val="tx1">
                <a:lumMod val="75000"/>
                <a:lumOff val="25000"/>
              </a:schemeClr>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pt_sjabloon_AP_19-9_NL.pptx" id="{3BD77326-128E-424F-ABB3-A7B63DAE3F53}" vid="{476C2211-F20B-4BF4-8DBF-66E6F50A05DE}"/>
    </a:ext>
  </a:extLst>
</a:theme>
</file>

<file path=ppt/theme/theme11.xml><?xml version="1.0" encoding="utf-8"?>
<a:theme xmlns:a="http://schemas.openxmlformats.org/drawingml/2006/main" name="2_Kantoorthema">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461</Words>
  <Application>Microsoft Macintosh PowerPoint</Application>
  <PresentationFormat>Widescreen</PresentationFormat>
  <Paragraphs>43</Paragraphs>
  <Slides>8</Slides>
  <Notes>6</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8</vt:i4>
      </vt:variant>
    </vt:vector>
  </HeadingPairs>
  <TitlesOfParts>
    <vt:vector size="25" baseType="lpstr">
      <vt:lpstr>Algerian</vt:lpstr>
      <vt:lpstr>Arial</vt:lpstr>
      <vt:lpstr>Calibri</vt:lpstr>
      <vt:lpstr>Calibri Light</vt:lpstr>
      <vt:lpstr>Century Gothic</vt:lpstr>
      <vt:lpstr>Times New Roman</vt:lpstr>
      <vt:lpstr>Kantoorthema</vt:lpstr>
      <vt:lpstr>Kantoorthema</vt:lpstr>
      <vt:lpstr>Kantoorthema</vt:lpstr>
      <vt:lpstr>Kantoorthema</vt:lpstr>
      <vt:lpstr>Kantoorthema</vt:lpstr>
      <vt:lpstr>Kantoorthema</vt:lpstr>
      <vt:lpstr>Kantoorthema</vt:lpstr>
      <vt:lpstr>Kantoorthema</vt:lpstr>
      <vt:lpstr>Kantoorthema</vt:lpstr>
      <vt:lpstr>1_Kantoorthema</vt:lpstr>
      <vt:lpstr>2_Kantoorthema</vt:lpstr>
      <vt:lpstr>System and Application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De Pesseroey Wouter</dc:creator>
  <cp:lastModifiedBy>Van Eyken Koen</cp:lastModifiedBy>
  <cp:revision>37</cp:revision>
  <cp:lastPrinted>1601-01-01T00:00:00Z</cp:lastPrinted>
  <dcterms:created xsi:type="dcterms:W3CDTF">2013-03-08T10:37:44Z</dcterms:created>
  <dcterms:modified xsi:type="dcterms:W3CDTF">2020-10-01T12:50:13Z</dcterms:modified>
</cp:coreProperties>
</file>